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66" r:id="rId2"/>
    <p:sldId id="4215" r:id="rId3"/>
    <p:sldId id="4217" r:id="rId4"/>
    <p:sldId id="4218" r:id="rId5"/>
    <p:sldId id="4219" r:id="rId6"/>
    <p:sldId id="4220" r:id="rId7"/>
    <p:sldId id="4221" r:id="rId8"/>
    <p:sldId id="4227" r:id="rId9"/>
    <p:sldId id="4226" r:id="rId10"/>
    <p:sldId id="257" r:id="rId11"/>
    <p:sldId id="259" r:id="rId12"/>
    <p:sldId id="260" r:id="rId13"/>
    <p:sldId id="265" r:id="rId14"/>
    <p:sldId id="3064" r:id="rId15"/>
    <p:sldId id="2963" r:id="rId16"/>
    <p:sldId id="2987" r:id="rId17"/>
    <p:sldId id="3156" r:id="rId18"/>
    <p:sldId id="287" r:id="rId19"/>
    <p:sldId id="4222" r:id="rId20"/>
    <p:sldId id="4223" r:id="rId21"/>
    <p:sldId id="4225" r:id="rId22"/>
    <p:sldId id="4224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PA" id="{EA9EAAA3-6762-406D-B562-42469C2CF525}">
          <p14:sldIdLst>
            <p14:sldId id="3066"/>
          </p14:sldIdLst>
        </p14:section>
        <p14:section name="SOBRE O PROJETO" id="{EEBD621A-700B-400D-A29D-8C2DAFBD025F}">
          <p14:sldIdLst>
            <p14:sldId id="4215"/>
            <p14:sldId id="4217"/>
            <p14:sldId id="4218"/>
            <p14:sldId id="4219"/>
            <p14:sldId id="4220"/>
          </p14:sldIdLst>
        </p14:section>
        <p14:section name="RESULTADOS" id="{C3393058-4C13-49FB-8EE4-A431AC9EC453}">
          <p14:sldIdLst>
            <p14:sldId id="4221"/>
            <p14:sldId id="4227"/>
            <p14:sldId id="4226"/>
            <p14:sldId id="257"/>
            <p14:sldId id="259"/>
            <p14:sldId id="260"/>
            <p14:sldId id="265"/>
            <p14:sldId id="3064"/>
            <p14:sldId id="2963"/>
            <p14:sldId id="2987"/>
            <p14:sldId id="3156"/>
            <p14:sldId id="287"/>
            <p14:sldId id="4222"/>
            <p14:sldId id="4223"/>
            <p14:sldId id="4225"/>
            <p14:sldId id="4224"/>
          </p14:sldIdLst>
        </p14:section>
        <p14:section name="CONTATO" id="{58368AF2-386B-4596-BC21-A62BAC2301BF}">
          <p14:sldIdLst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28747-51BA-4A1A-9BEC-93C0E5F1C925}" v="8" dt="2025-10-10T13:33:16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 Fernandes" userId="9e8c6fe0be6e1671" providerId="LiveId" clId="{B33EBBA9-529D-44BD-BC24-674EB3C37513}"/>
    <pc:docChg chg="undo custSel addSld modSld">
      <pc:chgData name="Jackson Fernandes" userId="9e8c6fe0be6e1671" providerId="LiveId" clId="{B33EBBA9-529D-44BD-BC24-674EB3C37513}" dt="2025-10-10T13:34:30.778" v="385" actId="1076"/>
      <pc:docMkLst>
        <pc:docMk/>
      </pc:docMkLst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3387232056" sldId="257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387232056" sldId="257"/>
            <ac:spMk id="3" creationId="{AB9C02EE-F2B3-4102-985A-FD55EE10467E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387232056" sldId="257"/>
            <ac:spMk id="4" creationId="{6F3AB809-7DE7-4F10-B891-F6E3020A80D7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387232056" sldId="257"/>
            <ac:spMk id="13" creationId="{734F9B1B-5816-44BD-971D-D659B2140D7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387232056" sldId="257"/>
            <ac:spMk id="14" creationId="{95919ADD-C78F-42D0-96E8-09E281EB484D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387232056" sldId="257"/>
            <ac:spMk id="17" creationId="{EB79F3C7-98AF-4473-BDA3-CC718CB2E85C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387232056" sldId="257"/>
            <ac:spMk id="18" creationId="{763FF8D4-4FD5-4CD6-9503-45A6D5C5CB33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2303954912" sldId="259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303954912" sldId="259"/>
            <ac:spMk id="4" creationId="{70C6B81E-39D3-4605-9948-2DAA0607EB2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303954912" sldId="259"/>
            <ac:spMk id="12" creationId="{9FC10316-5948-437A-AC14-EAF7AB62745C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303954912" sldId="259"/>
            <ac:spMk id="13" creationId="{ACF557A2-58FE-4273-81B5-451B5254D6F4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303954912" sldId="259"/>
            <ac:spMk id="14" creationId="{C3A1084F-9609-4343-A665-481CDE63E3D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303954912" sldId="259"/>
            <ac:spMk id="16" creationId="{C6D2D273-69F6-4C4F-B5F5-CA10335DCF0B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303954912" sldId="259"/>
            <ac:spMk id="17" creationId="{86F572D8-DEEF-4044-A634-A2933BA9138B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303954912" sldId="259"/>
            <ac:spMk id="22" creationId="{F7B59BAC-0872-438B-A480-FD92DC446AFC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303954912" sldId="259"/>
            <ac:spMk id="23" creationId="{E5F0BEFB-B382-4D89-BB92-FD11CE520913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3246104792" sldId="260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246104792" sldId="260"/>
            <ac:spMk id="4" creationId="{F52B06D6-5FEA-4E90-833C-00C334C8557F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246104792" sldId="260"/>
            <ac:spMk id="5" creationId="{118E774B-5411-4B3C-87A5-5D0FBAE96DF7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246104792" sldId="260"/>
            <ac:spMk id="9" creationId="{F6C34107-1BE4-4B03-87D7-CEF0D525C30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246104792" sldId="260"/>
            <ac:spMk id="11" creationId="{7EFDCB1D-BBC0-4532-9EFD-9ADD283FD5B7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246104792" sldId="260"/>
            <ac:spMk id="14" creationId="{C6DB1AC5-3560-4CEA-967E-6B6831B1AFEB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246104792" sldId="260"/>
            <ac:spMk id="15" creationId="{B17B4BB0-9599-4996-A08F-FFA7FB749A80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2270634321" sldId="265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270634321" sldId="265"/>
            <ac:spMk id="4" creationId="{F8995E0B-DAC6-4938-A122-7CAB17E97CBB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270634321" sldId="265"/>
            <ac:spMk id="8" creationId="{642A1DF3-4400-4652-BC92-AA2A81FEB9AC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270634321" sldId="265"/>
            <ac:spMk id="10" creationId="{D6EC8762-C130-4BCD-9E37-AF3C8AF8323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270634321" sldId="265"/>
            <ac:spMk id="13" creationId="{7098CE04-4541-42AF-8C7C-327172E195E8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270634321" sldId="265"/>
            <ac:spMk id="14" creationId="{08AB2C2B-3DDE-4B2A-9C8F-679BF09BC03D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270634321" sldId="265"/>
            <ac:spMk id="15" creationId="{2A57A1EE-C96B-49A9-AA8C-A51BC30AA6B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270634321" sldId="265"/>
            <ac:spMk id="17" creationId="{0735ECC6-A427-AE86-5D38-D0A4CAD51EAB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270634321" sldId="265"/>
            <ac:spMk id="25" creationId="{9CF9B137-15CC-4C7A-A63E-FEE897B77C87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270634321" sldId="265"/>
            <ac:spMk id="26" creationId="{43D13C32-33F8-4D10-8DF6-6BFF1B36CAC1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270634321" sldId="265"/>
            <ac:spMk id="32" creationId="{28213816-BEC3-4178-9C6D-0DB3FBE9C66D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1034778101" sldId="274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34778101" sldId="274"/>
            <ac:spMk id="3" creationId="{6CCA85E9-9D65-F5C4-9167-AD3CD719ABB3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34778101" sldId="274"/>
            <ac:spMk id="36" creationId="{17D8E0B6-25DD-4A98-98DC-7C5C175DFC93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34778101" sldId="274"/>
            <ac:spMk id="37" creationId="{A9B0B5FB-FDDD-4343-99BC-4F3C9138B396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34778101" sldId="274"/>
            <ac:spMk id="38" creationId="{B76F114A-70F8-4C82-BB12-02FC8D56CC78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34778101" sldId="274"/>
            <ac:spMk id="39" creationId="{B546EA17-6518-4F30-A88E-C1FAB8B2DB97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34778101" sldId="274"/>
            <ac:spMk id="42" creationId="{4AD5DC10-20AE-45D8-98C2-9941C7F61103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34778101" sldId="274"/>
            <ac:spMk id="47" creationId="{F3FECE86-21F7-4A1C-8B91-8994D49DA323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34778101" sldId="274"/>
            <ac:spMk id="48" creationId="{3B324FAA-8087-4F69-A00E-CFFF945887C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34778101" sldId="274"/>
            <ac:spMk id="56" creationId="{ACBEC404-28C5-42DD-8703-3AEC55F58E6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34778101" sldId="274"/>
            <ac:spMk id="57" creationId="{EE28F2CC-33C4-4952-BA93-6BCDA113A4D3}"/>
          </ac:spMkLst>
        </pc:spChg>
      </pc:sldChg>
      <pc:sldChg chg="addSp delSp modSp mod">
        <pc:chgData name="Jackson Fernandes" userId="9e8c6fe0be6e1671" providerId="LiveId" clId="{B33EBBA9-529D-44BD-BC24-674EB3C37513}" dt="2025-10-10T13:32:34.297" v="137" actId="20577"/>
        <pc:sldMkLst>
          <pc:docMk/>
          <pc:sldMk cId="2660761578" sldId="275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660761578" sldId="275"/>
            <ac:spMk id="26" creationId="{4584FB28-A7AB-49EC-BEEA-1B3EDE623A46}"/>
          </ac:spMkLst>
        </pc:spChg>
        <pc:spChg chg="add del mod">
          <ac:chgData name="Jackson Fernandes" userId="9e8c6fe0be6e1671" providerId="LiveId" clId="{B33EBBA9-529D-44BD-BC24-674EB3C37513}" dt="2025-10-10T13:32:34.297" v="137" actId="20577"/>
          <ac:spMkLst>
            <pc:docMk/>
            <pc:sldMk cId="2660761578" sldId="275"/>
            <ac:spMk id="27" creationId="{4EF6A80A-094D-484B-89C6-6FF98B8C3691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660761578" sldId="275"/>
            <ac:spMk id="30" creationId="{C895E806-156D-4ED0-BB4E-4CFB8B19C083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660761578" sldId="275"/>
            <ac:spMk id="31" creationId="{29AE618A-B6BD-407D-8FE8-0A26BB6B4023}"/>
          </ac:spMkLst>
        </pc:spChg>
        <pc:grpChg chg="mod">
          <ac:chgData name="Jackson Fernandes" userId="9e8c6fe0be6e1671" providerId="LiveId" clId="{B33EBBA9-529D-44BD-BC24-674EB3C37513}" dt="2025-10-10T13:30:58.652" v="119" actId="14100"/>
          <ac:grpSpMkLst>
            <pc:docMk/>
            <pc:sldMk cId="2660761578" sldId="275"/>
            <ac:grpSpMk id="25" creationId="{7F4D381C-23C6-4F89-8DB8-68EE14D09517}"/>
          </ac:grpSpMkLst>
        </pc:gr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929854686" sldId="287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929854686" sldId="287"/>
            <ac:spMk id="437" creationId="{43F37355-459B-4367-B457-986B31312EDD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929854686" sldId="287"/>
            <ac:spMk id="439" creationId="{33B09FD8-902E-45F6-B191-39C56A9BAE97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929854686" sldId="287"/>
            <ac:spMk id="444" creationId="{B0164B6D-F9F5-40E5-B8A2-ED4D9856133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929854686" sldId="287"/>
            <ac:spMk id="453" creationId="{7AC6E558-4230-41F8-B8F5-1961AC305126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929854686" sldId="287"/>
            <ac:spMk id="455" creationId="{CFFF76B1-AF5B-4F92-A549-DE2E8247C5D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929854686" sldId="287"/>
            <ac:spMk id="456" creationId="{12EE6723-9166-40B6-9AB3-B281255A3FF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929854686" sldId="287"/>
            <ac:spMk id="461" creationId="{84C43B6D-4460-4145-B492-24D8262887DF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929854686" sldId="287"/>
            <ac:spMk id="462" creationId="{3571A415-0253-433A-9544-86E95DF9CADD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929854686" sldId="287"/>
            <ac:spMk id="655" creationId="{50C1D72C-8847-48CD-A167-60CC7E51891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929854686" sldId="287"/>
            <ac:spMk id="659" creationId="{F037F146-B288-45F5-9F96-03E6A74CF8F8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40118062" sldId="2963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40118062" sldId="2963"/>
            <ac:spMk id="9" creationId="{078BF81F-F04F-7DCB-44E1-45988866EEC9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40118062" sldId="2963"/>
            <ac:spMk id="11" creationId="{725E77D5-F489-5A2D-2F8D-287A5855187F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40118062" sldId="2963"/>
            <ac:spMk id="12" creationId="{E45DB368-0BC4-6E5F-86F5-49C9E3EFE3B8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40118062" sldId="2963"/>
            <ac:spMk id="19" creationId="{DAB46FBC-B1C5-CAB7-AB58-C4EF160B4D46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40118062" sldId="2963"/>
            <ac:spMk id="44" creationId="{EA05E372-D42C-1A0C-A60A-10A7AACF07B9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40118062" sldId="2963"/>
            <ac:spMk id="51" creationId="{47C93DB6-037E-A5A3-60E5-3996CC42694D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40118062" sldId="2963"/>
            <ac:spMk id="52" creationId="{7BCD62EF-B3E1-11BE-F9DA-B7672E52A54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40118062" sldId="2963"/>
            <ac:spMk id="58" creationId="{A5407C72-AD8A-36C8-A2B4-EAB683FB2454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40118062" sldId="2963"/>
            <ac:spMk id="67" creationId="{416C77C4-4F79-BC01-E0E6-60C8DB65ED88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40118062" sldId="2963"/>
            <ac:spMk id="68" creationId="{2CD13880-D939-F779-B192-A0EF43FAC30A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2539368232" sldId="2987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539368232" sldId="2987"/>
            <ac:spMk id="13" creationId="{FDD04713-CB19-F399-736D-38CCFD331F3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539368232" sldId="2987"/>
            <ac:spMk id="19" creationId="{285DE27E-06C7-5BE7-8467-8B848315297E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539368232" sldId="2987"/>
            <ac:spMk id="20" creationId="{5199959F-AA76-CB2E-3148-E95F1CF2584C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539368232" sldId="2987"/>
            <ac:spMk id="21" creationId="{BD832B66-2AB8-FC3F-0650-D160B091F898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539368232" sldId="2987"/>
            <ac:spMk id="29" creationId="{AFE84432-9A8A-BECF-7762-4AAFB92F918B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539368232" sldId="2987"/>
            <ac:spMk id="31" creationId="{42A8E0C1-53DE-22B4-FA08-41F6EDAF707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539368232" sldId="2987"/>
            <ac:spMk id="57" creationId="{79780D07-1DE0-5AC7-725E-FDE45FB03C9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539368232" sldId="2987"/>
            <ac:spMk id="62" creationId="{40D28C8C-BAEC-CF02-2E3D-CC6223CD060F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539368232" sldId="2987"/>
            <ac:spMk id="64" creationId="{4E34CA84-D303-C593-5E15-9BC64F9DF79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539368232" sldId="2987"/>
            <ac:spMk id="65" creationId="{F9899950-B92E-97C0-EDF3-F25AF68FB199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168282073" sldId="3064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68282073" sldId="3064"/>
            <ac:spMk id="3" creationId="{CBADDBF2-A230-A763-FDF8-FB881A1882DC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68282073" sldId="3064"/>
            <ac:spMk id="7" creationId="{7AC44050-5823-1633-482E-9ECACC1BCAE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68282073" sldId="3064"/>
            <ac:spMk id="11" creationId="{772D9228-3F13-63F9-CC31-53C545260626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68282073" sldId="3064"/>
            <ac:spMk id="15" creationId="{0B1DF79F-A4E4-DD9D-A8F7-A55F309C557D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68282073" sldId="3064"/>
            <ac:spMk id="18" creationId="{5C425478-3962-23BA-A304-BA13E664940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68282073" sldId="3064"/>
            <ac:spMk id="66" creationId="{8E1F25A1-6045-05C8-4051-AA637824A657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68282073" sldId="3064"/>
            <ac:spMk id="69" creationId="{3C095A5A-47AA-DF3A-C65B-5A53F784B9C8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68282073" sldId="3064"/>
            <ac:spMk id="70" creationId="{9F67241F-C046-300C-C809-00D63B39B38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68282073" sldId="3064"/>
            <ac:spMk id="71" creationId="{FE5939F7-FC62-E285-6162-A129225DD66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68282073" sldId="3064"/>
            <ac:spMk id="79" creationId="{5392F837-B991-4D79-7EBB-14D41D3F12A3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1400426869" sldId="3066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400426869" sldId="3066"/>
            <ac:spMk id="3" creationId="{48B5FB41-4C94-3920-7062-BAA623934B7F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400426869" sldId="3066"/>
            <ac:spMk id="4" creationId="{B0B3F54D-0A01-01C3-8B4E-FAA80B188B21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400426869" sldId="3066"/>
            <ac:spMk id="17" creationId="{E521002A-C96F-49D9-F17C-51ACFF7D9E1D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400426869" sldId="3066"/>
            <ac:spMk id="18" creationId="{C3102042-2FBE-4430-2931-7906F3EC9DED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1847345002" sldId="3156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47345002" sldId="3156"/>
            <ac:spMk id="4" creationId="{C5E0CE3C-E06B-CA9F-3642-49E7A40E3AF4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47345002" sldId="3156"/>
            <ac:spMk id="12" creationId="{CA203F33-6EDA-3027-0A02-FC385C8A9C0F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47345002" sldId="3156"/>
            <ac:spMk id="129" creationId="{12238D93-A58D-1D7C-848D-D76F16C89A3C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47345002" sldId="3156"/>
            <ac:spMk id="131" creationId="{BE67F81F-3009-2AE2-9A78-A7FA67E44633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47345002" sldId="3156"/>
            <ac:spMk id="138" creationId="{DABB9CFF-580C-C85C-9D38-09446A8F8CB7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47345002" sldId="3156"/>
            <ac:spMk id="141" creationId="{4D8E9361-F0D1-B7F7-FF34-8021FF9E510B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47345002" sldId="3156"/>
            <ac:spMk id="147" creationId="{89D02097-08D6-0E70-625A-81B0F5216BE6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47345002" sldId="3156"/>
            <ac:spMk id="148" creationId="{C352A72A-5D4B-CC94-8ECE-A1F6403B72E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47345002" sldId="3156"/>
            <ac:spMk id="151" creationId="{DA75646B-10E5-6A59-1CB7-FF6C5EDE51DD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47345002" sldId="3156"/>
            <ac:spMk id="159" creationId="{82D60937-7BEF-8632-E6ED-2076ACF97ECB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3602779008" sldId="4215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602779008" sldId="4215"/>
            <ac:spMk id="31" creationId="{C3B1B1A1-826D-F24C-9D59-255D658C6205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602779008" sldId="4215"/>
            <ac:spMk id="35" creationId="{42F78309-166C-4AE7-91B0-B62A817B0515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602779008" sldId="4215"/>
            <ac:spMk id="38" creationId="{A26FF6E0-62EE-42C6-B5A1-20C7F968E2E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602779008" sldId="4215"/>
            <ac:spMk id="47" creationId="{BDCAD086-B32A-791A-CBEC-5977B53A77A4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602779008" sldId="4215"/>
            <ac:spMk id="67" creationId="{DFA6F249-82AF-B0CF-D577-A5029142BA9B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602779008" sldId="4215"/>
            <ac:spMk id="74" creationId="{E43FA2DA-3049-FFFD-FFA1-74B7D956BE1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602779008" sldId="4215"/>
            <ac:spMk id="82" creationId="{9F9CACAF-71E3-973F-113E-A19DD549B9C8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602779008" sldId="4215"/>
            <ac:spMk id="83" creationId="{2B394FAA-493C-0A75-E075-16AAC182FDDE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602779008" sldId="4215"/>
            <ac:spMk id="84" creationId="{DDB66114-C460-0F31-F3C6-0A3356CC1593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602779008" sldId="4215"/>
            <ac:spMk id="85" creationId="{B3752DB7-3759-47D6-F0ED-E23F81925603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1891625329" sldId="4217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91625329" sldId="4217"/>
            <ac:spMk id="6" creationId="{71ADB61B-CEFC-AAD0-73C0-41824BD8FD8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91625329" sldId="4217"/>
            <ac:spMk id="9" creationId="{3F2FEE80-861C-C850-F9E1-313EC1D4346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91625329" sldId="4217"/>
            <ac:spMk id="11" creationId="{B839696D-AEAD-1561-F3C6-2FFFD677C7A6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91625329" sldId="4217"/>
            <ac:spMk id="26" creationId="{515FDA62-21D5-268C-1E68-ECD12FB49DC8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91625329" sldId="4217"/>
            <ac:spMk id="28" creationId="{14D8C01A-23AD-C5BA-CEA8-F0A706FDE287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91625329" sldId="4217"/>
            <ac:spMk id="34" creationId="{E6590F5F-03CB-A3DD-E2E0-025D15CFE101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91625329" sldId="4217"/>
            <ac:spMk id="36" creationId="{6E087F86-EC7B-4335-B1C3-D81A273B5A6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91625329" sldId="4217"/>
            <ac:spMk id="37" creationId="{55AADE9B-33C4-E6E5-474C-001121AFC717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91625329" sldId="4217"/>
            <ac:spMk id="41" creationId="{6F27C1C8-EB54-F135-5A09-6E4BECB0013F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891625329" sldId="4217"/>
            <ac:spMk id="44" creationId="{918626F6-C999-99DF-C091-1B89B72D216B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1329978018" sldId="4218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329978018" sldId="4218"/>
            <ac:spMk id="3" creationId="{9DFC0155-1B0E-5D6F-7413-74C61A2A8C79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329978018" sldId="4218"/>
            <ac:spMk id="4" creationId="{3B629375-B708-4674-B6A5-9376B2F38DC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329978018" sldId="4218"/>
            <ac:spMk id="7" creationId="{2A1FB154-B930-C8E2-1E59-E8D6153007E1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329978018" sldId="4218"/>
            <ac:spMk id="22" creationId="{12DACADC-099B-4638-86AE-7551D7386BE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329978018" sldId="4218"/>
            <ac:spMk id="23" creationId="{6137C94E-7CBC-438D-A157-232A10FC075B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329978018" sldId="4218"/>
            <ac:spMk id="29" creationId="{73C82AA1-B799-4BD3-85D6-CCB3765A9D39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329978018" sldId="4218"/>
            <ac:spMk id="41" creationId="{75739FE8-55EE-4FD8-AF37-04726B183DA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329978018" sldId="4218"/>
            <ac:spMk id="42" creationId="{C01BE703-2118-48CB-81AE-5F50E2CF5FD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329978018" sldId="4218"/>
            <ac:spMk id="43" creationId="{D26E8E54-0A00-41D6-9A2F-D7E59DEBEB31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329978018" sldId="4218"/>
            <ac:spMk id="44" creationId="{D07017E4-6EEA-4804-A6B8-8B520CD8E4A0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359062750" sldId="4219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59062750" sldId="4219"/>
            <ac:spMk id="4" creationId="{70C6B81E-39D3-4605-9948-2DAA0607EB2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59062750" sldId="4219"/>
            <ac:spMk id="10" creationId="{783A4648-801A-4B14-BE14-6B417FFF4028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59062750" sldId="4219"/>
            <ac:spMk id="12" creationId="{9FC10316-5948-437A-AC14-EAF7AB62745C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59062750" sldId="4219"/>
            <ac:spMk id="16" creationId="{C6D2D273-69F6-4C4F-B5F5-CA10335DCF0B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59062750" sldId="4219"/>
            <ac:spMk id="17" creationId="{86F572D8-DEEF-4044-A634-A2933BA9138B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59062750" sldId="4219"/>
            <ac:spMk id="22" creationId="{F7B59BAC-0872-438B-A480-FD92DC446AFC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59062750" sldId="4219"/>
            <ac:spMk id="23" creationId="{E5F0BEFB-B382-4D89-BB92-FD11CE520913}"/>
          </ac:spMkLst>
        </pc:spChg>
      </pc:sldChg>
      <pc:sldChg chg="addSp delSp modSp mod">
        <pc:chgData name="Jackson Fernandes" userId="9e8c6fe0be6e1671" providerId="LiveId" clId="{B33EBBA9-529D-44BD-BC24-674EB3C37513}" dt="2025-10-10T13:31:37.862" v="124" actId="790"/>
        <pc:sldMkLst>
          <pc:docMk/>
          <pc:sldMk cId="1085388920" sldId="4220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85388920" sldId="4220"/>
            <ac:spMk id="2" creationId="{2C73C9AD-6CDB-4295-A5C5-99E567F884D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85388920" sldId="4220"/>
            <ac:spMk id="3" creationId="{B2D8AAB0-EB10-4A2B-083B-85433F9A322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85388920" sldId="4220"/>
            <ac:spMk id="5" creationId="{70E74DDA-693B-2D9A-ED1B-37F70357C7C7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85388920" sldId="4220"/>
            <ac:spMk id="7" creationId="{78634677-6A0C-939E-DD2A-41F7A64922F6}"/>
          </ac:spMkLst>
        </pc:spChg>
        <pc:spChg chg="del">
          <ac:chgData name="Jackson Fernandes" userId="9e8c6fe0be6e1671" providerId="LiveId" clId="{B33EBBA9-529D-44BD-BC24-674EB3C37513}" dt="2025-10-10T13:27:36.988" v="41" actId="478"/>
          <ac:spMkLst>
            <pc:docMk/>
            <pc:sldMk cId="1085388920" sldId="4220"/>
            <ac:spMk id="8" creationId="{9A492613-09A0-7BA8-CB05-997B52830ABC}"/>
          </ac:spMkLst>
        </pc:spChg>
        <pc:spChg chg="add mod">
          <ac:chgData name="Jackson Fernandes" userId="9e8c6fe0be6e1671" providerId="LiveId" clId="{B33EBBA9-529D-44BD-BC24-674EB3C37513}" dt="2025-10-10T13:31:37.862" v="124" actId="790"/>
          <ac:spMkLst>
            <pc:docMk/>
            <pc:sldMk cId="1085388920" sldId="4220"/>
            <ac:spMk id="9" creationId="{81CE8C7B-4BE8-3193-90BE-EA19A19680BD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85388920" sldId="4220"/>
            <ac:spMk id="17" creationId="{789ACB47-0847-4E0D-AAE9-18AA96BDF8E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85388920" sldId="4220"/>
            <ac:spMk id="44" creationId="{EA664041-25F2-3DE4-92C5-0DB2C76DC8F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85388920" sldId="4220"/>
            <ac:spMk id="45" creationId="{54A2E2ED-F23B-CCCA-3527-E996B609CCB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85388920" sldId="4220"/>
            <ac:spMk id="60" creationId="{EF4154F9-0F7A-4D50-B705-FD9853954BB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1085388920" sldId="4220"/>
            <ac:spMk id="69" creationId="{D34DA5DB-E341-8C72-C15D-5E12CF4F1FFD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2301865351" sldId="4221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301865351" sldId="4221"/>
            <ac:spMk id="16" creationId="{67DB96A9-DA0B-B40A-9253-9F153DE61A2D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301865351" sldId="4221"/>
            <ac:spMk id="32" creationId="{40FA9268-857F-F489-C663-1EFBF66E7343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2301865351" sldId="4221"/>
            <ac:spMk id="38" creationId="{0E959F56-28DC-C1D8-B9D6-2722BFD3114C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3457885910" sldId="4222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457885910" sldId="4222"/>
            <ac:spMk id="2" creationId="{291733E6-A05C-EEA6-D878-060DB964C9B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457885910" sldId="4222"/>
            <ac:spMk id="6" creationId="{1E976013-63B4-0438-AB31-17010C7A9AB5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3815594629" sldId="4223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815594629" sldId="4223"/>
            <ac:spMk id="2" creationId="{291733E6-A05C-EEA6-D878-060DB964C9B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815594629" sldId="4223"/>
            <ac:spMk id="6" creationId="{1E976013-63B4-0438-AB31-17010C7A9AB5}"/>
          </ac:spMkLst>
        </pc:spChg>
      </pc:sldChg>
      <pc:sldChg chg="modSp mod">
        <pc:chgData name="Jackson Fernandes" userId="9e8c6fe0be6e1671" providerId="LiveId" clId="{B33EBBA9-529D-44BD-BC24-674EB3C37513}" dt="2025-10-10T13:31:56.596" v="130" actId="14100"/>
        <pc:sldMkLst>
          <pc:docMk/>
          <pc:sldMk cId="3264346698" sldId="4224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264346698" sldId="4224"/>
            <ac:spMk id="2" creationId="{291733E6-A05C-EEA6-D878-060DB964C9BA}"/>
          </ac:spMkLst>
        </pc:spChg>
        <pc:spChg chg="mod">
          <ac:chgData name="Jackson Fernandes" userId="9e8c6fe0be6e1671" providerId="LiveId" clId="{B33EBBA9-529D-44BD-BC24-674EB3C37513}" dt="2025-10-10T13:31:56.596" v="130" actId="14100"/>
          <ac:spMkLst>
            <pc:docMk/>
            <pc:sldMk cId="3264346698" sldId="4224"/>
            <ac:spMk id="3" creationId="{855E1D3D-8D37-596A-FD00-A8174D68326E}"/>
          </ac:spMkLst>
        </pc:spChg>
        <pc:spChg chg="mod">
          <ac:chgData name="Jackson Fernandes" userId="9e8c6fe0be6e1671" providerId="LiveId" clId="{B33EBBA9-529D-44BD-BC24-674EB3C37513}" dt="2025-10-10T13:31:46.621" v="126" actId="14100"/>
          <ac:spMkLst>
            <pc:docMk/>
            <pc:sldMk cId="3264346698" sldId="4224"/>
            <ac:spMk id="4" creationId="{25A79693-2FB1-9290-BD58-06A92DBE85FF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264346698" sldId="4224"/>
            <ac:spMk id="5" creationId="{CB122C25-EE07-102D-ACDA-3E019F9CD533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264346698" sldId="4224"/>
            <ac:spMk id="6" creationId="{1E976013-63B4-0438-AB31-17010C7A9AB5}"/>
          </ac:spMkLst>
        </pc:spChg>
      </pc:sldChg>
      <pc:sldChg chg="modSp mod">
        <pc:chgData name="Jackson Fernandes" userId="9e8c6fe0be6e1671" providerId="LiveId" clId="{B33EBBA9-529D-44BD-BC24-674EB3C37513}" dt="2025-10-10T13:31:37.862" v="124" actId="790"/>
        <pc:sldMkLst>
          <pc:docMk/>
          <pc:sldMk cId="3024025022" sldId="4225"/>
        </pc:sldMkLst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024025022" sldId="4225"/>
            <ac:spMk id="2" creationId="{2C73C9AD-6CDB-4295-A5C5-99E567F884D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024025022" sldId="4225"/>
            <ac:spMk id="3" creationId="{B2D8AAB0-EB10-4A2B-083B-85433F9A322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024025022" sldId="4225"/>
            <ac:spMk id="6" creationId="{C9B06BF2-979B-1E17-0045-181A7EA5CD85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024025022" sldId="4225"/>
            <ac:spMk id="7" creationId="{78634677-6A0C-939E-DD2A-41F7A64922F6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024025022" sldId="4225"/>
            <ac:spMk id="17" creationId="{789ACB47-0847-4E0D-AAE9-18AA96BDF8EA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024025022" sldId="4225"/>
            <ac:spMk id="44" creationId="{EA664041-25F2-3DE4-92C5-0DB2C76DC8F0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024025022" sldId="4225"/>
            <ac:spMk id="45" creationId="{54A2E2ED-F23B-CCCA-3527-E996B609CCB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024025022" sldId="4225"/>
            <ac:spMk id="60" creationId="{EF4154F9-0F7A-4D50-B705-FD9853954BB2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024025022" sldId="4225"/>
            <ac:spMk id="66" creationId="{99C3087B-7B0C-2AB1-4507-24E04C84C14E}"/>
          </ac:spMkLst>
        </pc:spChg>
        <pc:spChg chg="mod">
          <ac:chgData name="Jackson Fernandes" userId="9e8c6fe0be6e1671" providerId="LiveId" clId="{B33EBBA9-529D-44BD-BC24-674EB3C37513}" dt="2025-10-10T13:31:37.862" v="124" actId="790"/>
          <ac:spMkLst>
            <pc:docMk/>
            <pc:sldMk cId="3024025022" sldId="4225"/>
            <ac:spMk id="69" creationId="{D34DA5DB-E341-8C72-C15D-5E12CF4F1FFD}"/>
          </ac:spMkLst>
        </pc:spChg>
      </pc:sldChg>
      <pc:sldChg chg="addSp delSp modSp mod">
        <pc:chgData name="Jackson Fernandes" userId="9e8c6fe0be6e1671" providerId="LiveId" clId="{B33EBBA9-529D-44BD-BC24-674EB3C37513}" dt="2025-10-10T13:31:37.862" v="124" actId="790"/>
        <pc:sldMkLst>
          <pc:docMk/>
          <pc:sldMk cId="3722376598" sldId="4226"/>
        </pc:sldMkLst>
        <pc:spChg chg="del">
          <ac:chgData name="Jackson Fernandes" userId="9e8c6fe0be6e1671" providerId="LiveId" clId="{B33EBBA9-529D-44BD-BC24-674EB3C37513}" dt="2025-10-10T13:29:38.004" v="74" actId="478"/>
          <ac:spMkLst>
            <pc:docMk/>
            <pc:sldMk cId="3722376598" sldId="4226"/>
            <ac:spMk id="3" creationId="{C072F93D-A68F-B3AC-A87B-E37EC9FA774F}"/>
          </ac:spMkLst>
        </pc:spChg>
        <pc:spChg chg="del">
          <ac:chgData name="Jackson Fernandes" userId="9e8c6fe0be6e1671" providerId="LiveId" clId="{B33EBBA9-529D-44BD-BC24-674EB3C37513}" dt="2025-10-10T13:29:39.868" v="75" actId="478"/>
          <ac:spMkLst>
            <pc:docMk/>
            <pc:sldMk cId="3722376598" sldId="4226"/>
            <ac:spMk id="4" creationId="{2B57C2E4-3640-C796-AB6B-61A0A327DD88}"/>
          </ac:spMkLst>
        </pc:spChg>
        <pc:spChg chg="add del">
          <ac:chgData name="Jackson Fernandes" userId="9e8c6fe0be6e1671" providerId="LiveId" clId="{B33EBBA9-529D-44BD-BC24-674EB3C37513}" dt="2025-10-10T13:29:11.571" v="66" actId="22"/>
          <ac:spMkLst>
            <pc:docMk/>
            <pc:sldMk cId="3722376598" sldId="4226"/>
            <ac:spMk id="5" creationId="{777A7824-4767-7609-F5D4-2490691A331C}"/>
          </ac:spMkLst>
        </pc:spChg>
        <pc:spChg chg="add mod">
          <ac:chgData name="Jackson Fernandes" userId="9e8c6fe0be6e1671" providerId="LiveId" clId="{B33EBBA9-529D-44BD-BC24-674EB3C37513}" dt="2025-10-10T13:31:37.862" v="124" actId="790"/>
          <ac:spMkLst>
            <pc:docMk/>
            <pc:sldMk cId="3722376598" sldId="4226"/>
            <ac:spMk id="6" creationId="{A2825598-0358-5AB7-D0DC-358BA0603875}"/>
          </ac:spMkLst>
        </pc:spChg>
      </pc:sldChg>
      <pc:sldChg chg="addSp modSp add mod">
        <pc:chgData name="Jackson Fernandes" userId="9e8c6fe0be6e1671" providerId="LiveId" clId="{B33EBBA9-529D-44BD-BC24-674EB3C37513}" dt="2025-10-10T13:34:30.778" v="385" actId="1076"/>
        <pc:sldMkLst>
          <pc:docMk/>
          <pc:sldMk cId="3726413591" sldId="4227"/>
        </pc:sldMkLst>
        <pc:spChg chg="mod">
          <ac:chgData name="Jackson Fernandes" userId="9e8c6fe0be6e1671" providerId="LiveId" clId="{B33EBBA9-529D-44BD-BC24-674EB3C37513}" dt="2025-10-10T13:33:00.738" v="139" actId="1076"/>
          <ac:spMkLst>
            <pc:docMk/>
            <pc:sldMk cId="3726413591" sldId="4227"/>
            <ac:spMk id="2" creationId="{F9854D5B-1808-6B9E-D4D7-E0A448A9B864}"/>
          </ac:spMkLst>
        </pc:spChg>
        <pc:spChg chg="mod">
          <ac:chgData name="Jackson Fernandes" userId="9e8c6fe0be6e1671" providerId="LiveId" clId="{B33EBBA9-529D-44BD-BC24-674EB3C37513}" dt="2025-10-10T13:33:01.350" v="140" actId="1076"/>
          <ac:spMkLst>
            <pc:docMk/>
            <pc:sldMk cId="3726413591" sldId="4227"/>
            <ac:spMk id="6" creationId="{50D26DD9-10A1-A8F6-B8D6-DD13B3E2C70E}"/>
          </ac:spMkLst>
        </pc:spChg>
        <pc:spChg chg="add mod">
          <ac:chgData name="Jackson Fernandes" userId="9e8c6fe0be6e1671" providerId="LiveId" clId="{B33EBBA9-529D-44BD-BC24-674EB3C37513}" dt="2025-10-10T13:34:30.778" v="385" actId="1076"/>
          <ac:spMkLst>
            <pc:docMk/>
            <pc:sldMk cId="3726413591" sldId="4227"/>
            <ac:spMk id="7" creationId="{40C30E21-AAFD-FEE5-4CC2-C73BC549E00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E6-4A27-B466-108CD19E19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FE6-4A27-B466-108CD19E19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E6-4A27-B466-108CD19E19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FE6-4A27-B466-108CD19E191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FE6-4A27-B466-108CD19E191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CFE6-4A27-B466-108CD19E191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FE6-4A27-B466-108CD19E191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CFE6-4A27-B466-108CD19E1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6-4A27-B466-108CD19E19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6-44D6-A560-82563CEC951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6-44D6-A560-82563CEC951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36-44D6-A560-82563CEC95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29208687"/>
        <c:axId val="1829209647"/>
      </c:barChart>
      <c:catAx>
        <c:axId val="18292086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9209647"/>
        <c:crosses val="autoZero"/>
        <c:auto val="1"/>
        <c:lblAlgn val="ctr"/>
        <c:lblOffset val="100"/>
        <c:noMultiLvlLbl val="0"/>
      </c:catAx>
      <c:valAx>
        <c:axId val="18292096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29208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277D8BE-CBF4-7F18-8713-71D9399870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1DD001-760C-C7B6-AEE5-0C01DA10A4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C2413-2933-42D1-A499-1832E50B3DBB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4B0CB9-0A48-4281-B245-E1054B68D7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676CD4-A6CF-A9F6-4421-A191A6889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673C0-8E00-46CF-B903-CA0CD979C7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59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AA09-F5AA-423A-9BB3-2760DEFAF794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D9EA7-4857-4A03-BE3B-A68BD46D9C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06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43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6D5D50-86EC-4B4D-8510-9D3C11F8E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2464" y="857977"/>
            <a:ext cx="2793408" cy="4874626"/>
          </a:xfrm>
          <a:custGeom>
            <a:avLst/>
            <a:gdLst>
              <a:gd name="connsiteX0" fmla="*/ 1396704 w 2793408"/>
              <a:gd name="connsiteY0" fmla="*/ 0 h 4874626"/>
              <a:gd name="connsiteX1" fmla="*/ 2793408 w 2793408"/>
              <a:gd name="connsiteY1" fmla="*/ 1396704 h 4874626"/>
              <a:gd name="connsiteX2" fmla="*/ 2793407 w 2793408"/>
              <a:gd name="connsiteY2" fmla="*/ 4874626 h 4874626"/>
              <a:gd name="connsiteX3" fmla="*/ 0 w 2793408"/>
              <a:gd name="connsiteY3" fmla="*/ 4874626 h 4874626"/>
              <a:gd name="connsiteX4" fmla="*/ 0 w 2793408"/>
              <a:gd name="connsiteY4" fmla="*/ 1396704 h 4874626"/>
              <a:gd name="connsiteX5" fmla="*/ 1396704 w 2793408"/>
              <a:gd name="connsiteY5" fmla="*/ 0 h 487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408" h="4874626">
                <a:moveTo>
                  <a:pt x="1396704" y="0"/>
                </a:moveTo>
                <a:cubicBezTo>
                  <a:pt x="2168082" y="0"/>
                  <a:pt x="2793408" y="625326"/>
                  <a:pt x="2793408" y="1396704"/>
                </a:cubicBezTo>
                <a:cubicBezTo>
                  <a:pt x="2793408" y="2556011"/>
                  <a:pt x="2793407" y="3715319"/>
                  <a:pt x="2793407" y="4874626"/>
                </a:cubicBezTo>
                <a:lnTo>
                  <a:pt x="0" y="4874626"/>
                </a:lnTo>
                <a:lnTo>
                  <a:pt x="0" y="1396704"/>
                </a:lnTo>
                <a:cubicBezTo>
                  <a:pt x="0" y="625326"/>
                  <a:pt x="625326" y="0"/>
                  <a:pt x="1396704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4E4CDD-BA66-4549-899D-800B95C91B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33230" y="857977"/>
            <a:ext cx="2793408" cy="4874626"/>
          </a:xfrm>
          <a:custGeom>
            <a:avLst/>
            <a:gdLst>
              <a:gd name="connsiteX0" fmla="*/ 1396705 w 2793408"/>
              <a:gd name="connsiteY0" fmla="*/ 0 h 4874626"/>
              <a:gd name="connsiteX1" fmla="*/ 2793408 w 2793408"/>
              <a:gd name="connsiteY1" fmla="*/ 1396704 h 4874626"/>
              <a:gd name="connsiteX2" fmla="*/ 2793407 w 2793408"/>
              <a:gd name="connsiteY2" fmla="*/ 4874626 h 4874626"/>
              <a:gd name="connsiteX3" fmla="*/ 0 w 2793408"/>
              <a:gd name="connsiteY3" fmla="*/ 4874626 h 4874626"/>
              <a:gd name="connsiteX4" fmla="*/ 0 w 2793408"/>
              <a:gd name="connsiteY4" fmla="*/ 1396704 h 4874626"/>
              <a:gd name="connsiteX5" fmla="*/ 1396705 w 2793408"/>
              <a:gd name="connsiteY5" fmla="*/ 0 h 487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408" h="4874626">
                <a:moveTo>
                  <a:pt x="1396705" y="0"/>
                </a:moveTo>
                <a:cubicBezTo>
                  <a:pt x="2168082" y="0"/>
                  <a:pt x="2793408" y="625326"/>
                  <a:pt x="2793408" y="1396704"/>
                </a:cubicBezTo>
                <a:cubicBezTo>
                  <a:pt x="2793408" y="2556011"/>
                  <a:pt x="2793407" y="3715319"/>
                  <a:pt x="2793407" y="4874626"/>
                </a:cubicBezTo>
                <a:lnTo>
                  <a:pt x="0" y="4874626"/>
                </a:lnTo>
                <a:lnTo>
                  <a:pt x="0" y="1396704"/>
                </a:lnTo>
                <a:cubicBezTo>
                  <a:pt x="0" y="625326"/>
                  <a:pt x="625326" y="0"/>
                  <a:pt x="1396705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770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67A43E-A15B-4A08-846B-DFD821C8F0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5509" y="886151"/>
            <a:ext cx="5085700" cy="5085700"/>
          </a:xfrm>
          <a:custGeom>
            <a:avLst/>
            <a:gdLst>
              <a:gd name="connsiteX0" fmla="*/ 2542850 w 5085700"/>
              <a:gd name="connsiteY0" fmla="*/ 0 h 5085700"/>
              <a:gd name="connsiteX1" fmla="*/ 5085700 w 5085700"/>
              <a:gd name="connsiteY1" fmla="*/ 2542850 h 5085700"/>
              <a:gd name="connsiteX2" fmla="*/ 2542850 w 5085700"/>
              <a:gd name="connsiteY2" fmla="*/ 5085700 h 5085700"/>
              <a:gd name="connsiteX3" fmla="*/ 0 w 5085700"/>
              <a:gd name="connsiteY3" fmla="*/ 2542850 h 5085700"/>
              <a:gd name="connsiteX4" fmla="*/ 2542850 w 5085700"/>
              <a:gd name="connsiteY4" fmla="*/ 0 h 508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700" h="5085700">
                <a:moveTo>
                  <a:pt x="2542850" y="0"/>
                </a:moveTo>
                <a:cubicBezTo>
                  <a:pt x="3947227" y="0"/>
                  <a:pt x="5085700" y="1138473"/>
                  <a:pt x="5085700" y="2542850"/>
                </a:cubicBezTo>
                <a:cubicBezTo>
                  <a:pt x="5085700" y="3947227"/>
                  <a:pt x="3947227" y="5085700"/>
                  <a:pt x="2542850" y="5085700"/>
                </a:cubicBezTo>
                <a:cubicBezTo>
                  <a:pt x="1138473" y="5085700"/>
                  <a:pt x="0" y="3947227"/>
                  <a:pt x="0" y="2542850"/>
                </a:cubicBezTo>
                <a:cubicBezTo>
                  <a:pt x="0" y="1138473"/>
                  <a:pt x="1138473" y="0"/>
                  <a:pt x="2542850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017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E9B7A1-DEE8-462F-BDFB-EF1490A57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1056" y="0"/>
            <a:ext cx="4359837" cy="4000500"/>
          </a:xfrm>
          <a:custGeom>
            <a:avLst/>
            <a:gdLst>
              <a:gd name="connsiteX0" fmla="*/ 0 w 4359837"/>
              <a:gd name="connsiteY0" fmla="*/ 0 h 4000500"/>
              <a:gd name="connsiteX1" fmla="*/ 4359837 w 4359837"/>
              <a:gd name="connsiteY1" fmla="*/ 0 h 4000500"/>
              <a:gd name="connsiteX2" fmla="*/ 4359837 w 4359837"/>
              <a:gd name="connsiteY2" fmla="*/ 3557445 h 4000500"/>
              <a:gd name="connsiteX3" fmla="*/ 3916783 w 4359837"/>
              <a:gd name="connsiteY3" fmla="*/ 4000500 h 4000500"/>
              <a:gd name="connsiteX4" fmla="*/ 443055 w 4359837"/>
              <a:gd name="connsiteY4" fmla="*/ 4000500 h 4000500"/>
              <a:gd name="connsiteX5" fmla="*/ 0 w 4359837"/>
              <a:gd name="connsiteY5" fmla="*/ 3557445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9837" h="4000500">
                <a:moveTo>
                  <a:pt x="0" y="0"/>
                </a:moveTo>
                <a:lnTo>
                  <a:pt x="4359837" y="0"/>
                </a:lnTo>
                <a:lnTo>
                  <a:pt x="4359837" y="3557445"/>
                </a:lnTo>
                <a:cubicBezTo>
                  <a:pt x="4359837" y="3802138"/>
                  <a:pt x="4161475" y="4000500"/>
                  <a:pt x="3916783" y="4000500"/>
                </a:cubicBezTo>
                <a:lnTo>
                  <a:pt x="443055" y="4000500"/>
                </a:lnTo>
                <a:cubicBezTo>
                  <a:pt x="198362" y="4000500"/>
                  <a:pt x="0" y="3802138"/>
                  <a:pt x="0" y="3557445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6982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904B21-94CA-4041-8D22-A54B7BB465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7856" y="3109131"/>
            <a:ext cx="4812300" cy="2849964"/>
          </a:xfrm>
          <a:custGeom>
            <a:avLst/>
            <a:gdLst>
              <a:gd name="connsiteX0" fmla="*/ 373402 w 4812300"/>
              <a:gd name="connsiteY0" fmla="*/ 0 h 2849964"/>
              <a:gd name="connsiteX1" fmla="*/ 4438898 w 4812300"/>
              <a:gd name="connsiteY1" fmla="*/ 0 h 2849964"/>
              <a:gd name="connsiteX2" fmla="*/ 4812300 w 4812300"/>
              <a:gd name="connsiteY2" fmla="*/ 373402 h 2849964"/>
              <a:gd name="connsiteX3" fmla="*/ 4812300 w 4812300"/>
              <a:gd name="connsiteY3" fmla="*/ 2476562 h 2849964"/>
              <a:gd name="connsiteX4" fmla="*/ 4438898 w 4812300"/>
              <a:gd name="connsiteY4" fmla="*/ 2849964 h 2849964"/>
              <a:gd name="connsiteX5" fmla="*/ 373402 w 4812300"/>
              <a:gd name="connsiteY5" fmla="*/ 2849964 h 2849964"/>
              <a:gd name="connsiteX6" fmla="*/ 0 w 4812300"/>
              <a:gd name="connsiteY6" fmla="*/ 2476562 h 2849964"/>
              <a:gd name="connsiteX7" fmla="*/ 0 w 4812300"/>
              <a:gd name="connsiteY7" fmla="*/ 373402 h 2849964"/>
              <a:gd name="connsiteX8" fmla="*/ 373402 w 4812300"/>
              <a:gd name="connsiteY8" fmla="*/ 0 h 284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2300" h="2849964">
                <a:moveTo>
                  <a:pt x="373402" y="0"/>
                </a:moveTo>
                <a:lnTo>
                  <a:pt x="4438898" y="0"/>
                </a:lnTo>
                <a:cubicBezTo>
                  <a:pt x="4645122" y="0"/>
                  <a:pt x="4812300" y="167178"/>
                  <a:pt x="4812300" y="373402"/>
                </a:cubicBezTo>
                <a:lnTo>
                  <a:pt x="4812300" y="2476562"/>
                </a:lnTo>
                <a:cubicBezTo>
                  <a:pt x="4812300" y="2682786"/>
                  <a:pt x="4645122" y="2849964"/>
                  <a:pt x="4438898" y="2849964"/>
                </a:cubicBezTo>
                <a:lnTo>
                  <a:pt x="373402" y="2849964"/>
                </a:lnTo>
                <a:cubicBezTo>
                  <a:pt x="167178" y="2849964"/>
                  <a:pt x="0" y="2682786"/>
                  <a:pt x="0" y="2476562"/>
                </a:cubicBezTo>
                <a:lnTo>
                  <a:pt x="0" y="373402"/>
                </a:lnTo>
                <a:cubicBezTo>
                  <a:pt x="0" y="167178"/>
                  <a:pt x="167178" y="0"/>
                  <a:pt x="373402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B8A708-5534-4592-8059-48FF0A8B62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7001" y="3109131"/>
            <a:ext cx="2433874" cy="2849964"/>
          </a:xfrm>
          <a:custGeom>
            <a:avLst/>
            <a:gdLst>
              <a:gd name="connsiteX0" fmla="*/ 318886 w 2433874"/>
              <a:gd name="connsiteY0" fmla="*/ 0 h 2849964"/>
              <a:gd name="connsiteX1" fmla="*/ 2114988 w 2433874"/>
              <a:gd name="connsiteY1" fmla="*/ 0 h 2849964"/>
              <a:gd name="connsiteX2" fmla="*/ 2433874 w 2433874"/>
              <a:gd name="connsiteY2" fmla="*/ 318886 h 2849964"/>
              <a:gd name="connsiteX3" fmla="*/ 2433874 w 2433874"/>
              <a:gd name="connsiteY3" fmla="*/ 2531078 h 2849964"/>
              <a:gd name="connsiteX4" fmla="*/ 2114988 w 2433874"/>
              <a:gd name="connsiteY4" fmla="*/ 2849964 h 2849964"/>
              <a:gd name="connsiteX5" fmla="*/ 318886 w 2433874"/>
              <a:gd name="connsiteY5" fmla="*/ 2849964 h 2849964"/>
              <a:gd name="connsiteX6" fmla="*/ 0 w 2433874"/>
              <a:gd name="connsiteY6" fmla="*/ 2531078 h 2849964"/>
              <a:gd name="connsiteX7" fmla="*/ 0 w 2433874"/>
              <a:gd name="connsiteY7" fmla="*/ 318886 h 2849964"/>
              <a:gd name="connsiteX8" fmla="*/ 318886 w 2433874"/>
              <a:gd name="connsiteY8" fmla="*/ 0 h 284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874" h="2849964">
                <a:moveTo>
                  <a:pt x="318886" y="0"/>
                </a:moveTo>
                <a:lnTo>
                  <a:pt x="2114988" y="0"/>
                </a:lnTo>
                <a:cubicBezTo>
                  <a:pt x="2291104" y="0"/>
                  <a:pt x="2433874" y="142770"/>
                  <a:pt x="2433874" y="318886"/>
                </a:cubicBezTo>
                <a:lnTo>
                  <a:pt x="2433874" y="2531078"/>
                </a:lnTo>
                <a:cubicBezTo>
                  <a:pt x="2433874" y="2707194"/>
                  <a:pt x="2291104" y="2849964"/>
                  <a:pt x="2114988" y="2849964"/>
                </a:cubicBezTo>
                <a:lnTo>
                  <a:pt x="318886" y="2849964"/>
                </a:lnTo>
                <a:cubicBezTo>
                  <a:pt x="142770" y="2849964"/>
                  <a:pt x="0" y="2707194"/>
                  <a:pt x="0" y="2531078"/>
                </a:cubicBezTo>
                <a:lnTo>
                  <a:pt x="0" y="318886"/>
                </a:lnTo>
                <a:cubicBezTo>
                  <a:pt x="0" y="142770"/>
                  <a:pt x="142770" y="0"/>
                  <a:pt x="31888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819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E4DCA-BAE1-41FC-B475-5905FCC538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4114" y="1108756"/>
            <a:ext cx="3894500" cy="3894500"/>
          </a:xfrm>
          <a:custGeom>
            <a:avLst/>
            <a:gdLst>
              <a:gd name="connsiteX0" fmla="*/ 1947250 w 3894500"/>
              <a:gd name="connsiteY0" fmla="*/ 0 h 3894500"/>
              <a:gd name="connsiteX1" fmla="*/ 3894500 w 3894500"/>
              <a:gd name="connsiteY1" fmla="*/ 1947250 h 3894500"/>
              <a:gd name="connsiteX2" fmla="*/ 1947250 w 3894500"/>
              <a:gd name="connsiteY2" fmla="*/ 3894500 h 3894500"/>
              <a:gd name="connsiteX3" fmla="*/ 0 w 3894500"/>
              <a:gd name="connsiteY3" fmla="*/ 1947250 h 3894500"/>
              <a:gd name="connsiteX4" fmla="*/ 1947250 w 3894500"/>
              <a:gd name="connsiteY4" fmla="*/ 0 h 38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500" h="3894500">
                <a:moveTo>
                  <a:pt x="1947250" y="0"/>
                </a:moveTo>
                <a:cubicBezTo>
                  <a:pt x="3022686" y="0"/>
                  <a:pt x="3894500" y="871814"/>
                  <a:pt x="3894500" y="1947250"/>
                </a:cubicBezTo>
                <a:cubicBezTo>
                  <a:pt x="3894500" y="3022686"/>
                  <a:pt x="3022686" y="3894500"/>
                  <a:pt x="1947250" y="3894500"/>
                </a:cubicBezTo>
                <a:cubicBezTo>
                  <a:pt x="871814" y="3894500"/>
                  <a:pt x="0" y="3022686"/>
                  <a:pt x="0" y="1947250"/>
                </a:cubicBezTo>
                <a:cubicBezTo>
                  <a:pt x="0" y="871814"/>
                  <a:pt x="871814" y="0"/>
                  <a:pt x="1947250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808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ACD04C-5EE3-4A0F-993A-3246873145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2842" y="857250"/>
            <a:ext cx="5029200" cy="3257550"/>
          </a:xfrm>
          <a:custGeom>
            <a:avLst/>
            <a:gdLst>
              <a:gd name="connsiteX0" fmla="*/ 314321 w 5029200"/>
              <a:gd name="connsiteY0" fmla="*/ 0 h 3257550"/>
              <a:gd name="connsiteX1" fmla="*/ 4714879 w 5029200"/>
              <a:gd name="connsiteY1" fmla="*/ 0 h 3257550"/>
              <a:gd name="connsiteX2" fmla="*/ 5029200 w 5029200"/>
              <a:gd name="connsiteY2" fmla="*/ 314321 h 3257550"/>
              <a:gd name="connsiteX3" fmla="*/ 5029200 w 5029200"/>
              <a:gd name="connsiteY3" fmla="*/ 2943229 h 3257550"/>
              <a:gd name="connsiteX4" fmla="*/ 4714879 w 5029200"/>
              <a:gd name="connsiteY4" fmla="*/ 3257550 h 3257550"/>
              <a:gd name="connsiteX5" fmla="*/ 314321 w 5029200"/>
              <a:gd name="connsiteY5" fmla="*/ 3257550 h 3257550"/>
              <a:gd name="connsiteX6" fmla="*/ 0 w 5029200"/>
              <a:gd name="connsiteY6" fmla="*/ 2943229 h 3257550"/>
              <a:gd name="connsiteX7" fmla="*/ 0 w 5029200"/>
              <a:gd name="connsiteY7" fmla="*/ 314321 h 3257550"/>
              <a:gd name="connsiteX8" fmla="*/ 314321 w 5029200"/>
              <a:gd name="connsiteY8" fmla="*/ 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200" h="3257550">
                <a:moveTo>
                  <a:pt x="314321" y="0"/>
                </a:moveTo>
                <a:lnTo>
                  <a:pt x="4714879" y="0"/>
                </a:lnTo>
                <a:cubicBezTo>
                  <a:pt x="4888474" y="0"/>
                  <a:pt x="5029200" y="140726"/>
                  <a:pt x="5029200" y="314321"/>
                </a:cubicBezTo>
                <a:lnTo>
                  <a:pt x="5029200" y="2943229"/>
                </a:lnTo>
                <a:cubicBezTo>
                  <a:pt x="5029200" y="3116824"/>
                  <a:pt x="4888474" y="3257550"/>
                  <a:pt x="4714879" y="3257550"/>
                </a:cubicBezTo>
                <a:lnTo>
                  <a:pt x="314321" y="3257550"/>
                </a:lnTo>
                <a:cubicBezTo>
                  <a:pt x="140726" y="3257550"/>
                  <a:pt x="0" y="3116824"/>
                  <a:pt x="0" y="2943229"/>
                </a:cubicBezTo>
                <a:lnTo>
                  <a:pt x="0" y="314321"/>
                </a:lnTo>
                <a:cubicBezTo>
                  <a:pt x="0" y="140726"/>
                  <a:pt x="140726" y="0"/>
                  <a:pt x="314321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878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710842-1ADC-4C93-840F-55A6291A48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38904" y="1104904"/>
            <a:ext cx="5753096" cy="5753096"/>
          </a:xfrm>
          <a:custGeom>
            <a:avLst/>
            <a:gdLst>
              <a:gd name="connsiteX0" fmla="*/ 2876548 w 5753096"/>
              <a:gd name="connsiteY0" fmla="*/ 0 h 5753096"/>
              <a:gd name="connsiteX1" fmla="*/ 2876548 w 5753096"/>
              <a:gd name="connsiteY1" fmla="*/ 1 h 5753096"/>
              <a:gd name="connsiteX2" fmla="*/ 5753096 w 5753096"/>
              <a:gd name="connsiteY2" fmla="*/ 2876549 h 5753096"/>
              <a:gd name="connsiteX3" fmla="*/ 5753096 w 5753096"/>
              <a:gd name="connsiteY3" fmla="*/ 5753096 h 5753096"/>
              <a:gd name="connsiteX4" fmla="*/ 2876548 w 5753096"/>
              <a:gd name="connsiteY4" fmla="*/ 5753096 h 5753096"/>
              <a:gd name="connsiteX5" fmla="*/ 0 w 5753096"/>
              <a:gd name="connsiteY5" fmla="*/ 2876548 h 5753096"/>
              <a:gd name="connsiteX6" fmla="*/ 2876548 w 5753096"/>
              <a:gd name="connsiteY6" fmla="*/ 0 h 575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096" h="5753096">
                <a:moveTo>
                  <a:pt x="2876548" y="0"/>
                </a:moveTo>
                <a:lnTo>
                  <a:pt x="2876548" y="1"/>
                </a:lnTo>
                <a:cubicBezTo>
                  <a:pt x="4465222" y="1"/>
                  <a:pt x="5753096" y="1287875"/>
                  <a:pt x="5753096" y="2876549"/>
                </a:cubicBezTo>
                <a:lnTo>
                  <a:pt x="5753096" y="5753096"/>
                </a:lnTo>
                <a:lnTo>
                  <a:pt x="2876548" y="5753096"/>
                </a:lnTo>
                <a:cubicBezTo>
                  <a:pt x="1287874" y="5753096"/>
                  <a:pt x="0" y="4465222"/>
                  <a:pt x="0" y="2876548"/>
                </a:cubicBezTo>
                <a:cubicBezTo>
                  <a:pt x="0" y="1287874"/>
                  <a:pt x="1287874" y="0"/>
                  <a:pt x="2876548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1136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06DBAB-CDE3-4C0F-8980-2784197E8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4873" y="857250"/>
            <a:ext cx="4434631" cy="5391145"/>
          </a:xfrm>
          <a:custGeom>
            <a:avLst/>
            <a:gdLst>
              <a:gd name="connsiteX0" fmla="*/ 427898 w 4434631"/>
              <a:gd name="connsiteY0" fmla="*/ 0 h 5391145"/>
              <a:gd name="connsiteX1" fmla="*/ 4006733 w 4434631"/>
              <a:gd name="connsiteY1" fmla="*/ 0 h 5391145"/>
              <a:gd name="connsiteX2" fmla="*/ 4434631 w 4434631"/>
              <a:gd name="connsiteY2" fmla="*/ 427898 h 5391145"/>
              <a:gd name="connsiteX3" fmla="*/ 4434631 w 4434631"/>
              <a:gd name="connsiteY3" fmla="*/ 4963247 h 5391145"/>
              <a:gd name="connsiteX4" fmla="*/ 4006733 w 4434631"/>
              <a:gd name="connsiteY4" fmla="*/ 5391145 h 5391145"/>
              <a:gd name="connsiteX5" fmla="*/ 427898 w 4434631"/>
              <a:gd name="connsiteY5" fmla="*/ 5391145 h 5391145"/>
              <a:gd name="connsiteX6" fmla="*/ 0 w 4434631"/>
              <a:gd name="connsiteY6" fmla="*/ 4963247 h 5391145"/>
              <a:gd name="connsiteX7" fmla="*/ 0 w 4434631"/>
              <a:gd name="connsiteY7" fmla="*/ 427898 h 5391145"/>
              <a:gd name="connsiteX8" fmla="*/ 427898 w 4434631"/>
              <a:gd name="connsiteY8" fmla="*/ 0 h 539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631" h="5391145">
                <a:moveTo>
                  <a:pt x="427898" y="0"/>
                </a:moveTo>
                <a:lnTo>
                  <a:pt x="4006733" y="0"/>
                </a:lnTo>
                <a:cubicBezTo>
                  <a:pt x="4243055" y="0"/>
                  <a:pt x="4434631" y="191576"/>
                  <a:pt x="4434631" y="427898"/>
                </a:cubicBezTo>
                <a:lnTo>
                  <a:pt x="4434631" y="4963247"/>
                </a:lnTo>
                <a:cubicBezTo>
                  <a:pt x="4434631" y="5199569"/>
                  <a:pt x="4243055" y="5391145"/>
                  <a:pt x="4006733" y="5391145"/>
                </a:cubicBezTo>
                <a:lnTo>
                  <a:pt x="427898" y="5391145"/>
                </a:lnTo>
                <a:cubicBezTo>
                  <a:pt x="191576" y="5391145"/>
                  <a:pt x="0" y="5199569"/>
                  <a:pt x="0" y="4963247"/>
                </a:cubicBezTo>
                <a:lnTo>
                  <a:pt x="0" y="427898"/>
                </a:lnTo>
                <a:cubicBezTo>
                  <a:pt x="0" y="191576"/>
                  <a:pt x="191576" y="0"/>
                  <a:pt x="427898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7256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0DE863A-5D3B-4EA4-87F3-FC203D897E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8315" y="2874805"/>
            <a:ext cx="2155372" cy="2155372"/>
          </a:xfrm>
          <a:custGeom>
            <a:avLst/>
            <a:gdLst>
              <a:gd name="connsiteX0" fmla="*/ 1077686 w 2155372"/>
              <a:gd name="connsiteY0" fmla="*/ 0 h 2155372"/>
              <a:gd name="connsiteX1" fmla="*/ 2155372 w 2155372"/>
              <a:gd name="connsiteY1" fmla="*/ 1077686 h 2155372"/>
              <a:gd name="connsiteX2" fmla="*/ 1077686 w 2155372"/>
              <a:gd name="connsiteY2" fmla="*/ 2155372 h 2155372"/>
              <a:gd name="connsiteX3" fmla="*/ 0 w 2155372"/>
              <a:gd name="connsiteY3" fmla="*/ 1077686 h 2155372"/>
              <a:gd name="connsiteX4" fmla="*/ 1077686 w 2155372"/>
              <a:gd name="connsiteY4" fmla="*/ 0 h 21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5372" h="2155372">
                <a:moveTo>
                  <a:pt x="1077686" y="0"/>
                </a:moveTo>
                <a:cubicBezTo>
                  <a:pt x="1672876" y="0"/>
                  <a:pt x="2155372" y="482496"/>
                  <a:pt x="2155372" y="1077686"/>
                </a:cubicBezTo>
                <a:cubicBezTo>
                  <a:pt x="2155372" y="1672876"/>
                  <a:pt x="1672876" y="2155372"/>
                  <a:pt x="1077686" y="2155372"/>
                </a:cubicBezTo>
                <a:cubicBezTo>
                  <a:pt x="482496" y="2155372"/>
                  <a:pt x="0" y="1672876"/>
                  <a:pt x="0" y="1077686"/>
                </a:cubicBezTo>
                <a:cubicBezTo>
                  <a:pt x="0" y="482496"/>
                  <a:pt x="482496" y="0"/>
                  <a:pt x="107768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86CD87-A5A4-401A-968F-338F11ED33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8292" y="2285994"/>
            <a:ext cx="2968176" cy="2968176"/>
          </a:xfrm>
          <a:custGeom>
            <a:avLst/>
            <a:gdLst>
              <a:gd name="connsiteX0" fmla="*/ 1484088 w 2968176"/>
              <a:gd name="connsiteY0" fmla="*/ 0 h 2968176"/>
              <a:gd name="connsiteX1" fmla="*/ 2968176 w 2968176"/>
              <a:gd name="connsiteY1" fmla="*/ 1484088 h 2968176"/>
              <a:gd name="connsiteX2" fmla="*/ 1484088 w 2968176"/>
              <a:gd name="connsiteY2" fmla="*/ 2968176 h 2968176"/>
              <a:gd name="connsiteX3" fmla="*/ 0 w 2968176"/>
              <a:gd name="connsiteY3" fmla="*/ 1484088 h 2968176"/>
              <a:gd name="connsiteX4" fmla="*/ 1484088 w 2968176"/>
              <a:gd name="connsiteY4" fmla="*/ 0 h 296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176" h="2968176">
                <a:moveTo>
                  <a:pt x="1484088" y="0"/>
                </a:moveTo>
                <a:cubicBezTo>
                  <a:pt x="2303727" y="0"/>
                  <a:pt x="2968176" y="664449"/>
                  <a:pt x="2968176" y="1484088"/>
                </a:cubicBezTo>
                <a:cubicBezTo>
                  <a:pt x="2968176" y="2303727"/>
                  <a:pt x="2303727" y="2968176"/>
                  <a:pt x="1484088" y="2968176"/>
                </a:cubicBezTo>
                <a:cubicBezTo>
                  <a:pt x="664449" y="2968176"/>
                  <a:pt x="0" y="2303727"/>
                  <a:pt x="0" y="1484088"/>
                </a:cubicBezTo>
                <a:cubicBezTo>
                  <a:pt x="0" y="664449"/>
                  <a:pt x="664449" y="0"/>
                  <a:pt x="1484088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73B4C51-BA68-4D69-9668-8FDC6C0B24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5532" y="2285994"/>
            <a:ext cx="2968176" cy="2968176"/>
          </a:xfrm>
          <a:custGeom>
            <a:avLst/>
            <a:gdLst>
              <a:gd name="connsiteX0" fmla="*/ 1484088 w 2968176"/>
              <a:gd name="connsiteY0" fmla="*/ 0 h 2968176"/>
              <a:gd name="connsiteX1" fmla="*/ 2968176 w 2968176"/>
              <a:gd name="connsiteY1" fmla="*/ 1484088 h 2968176"/>
              <a:gd name="connsiteX2" fmla="*/ 1484088 w 2968176"/>
              <a:gd name="connsiteY2" fmla="*/ 2968176 h 2968176"/>
              <a:gd name="connsiteX3" fmla="*/ 0 w 2968176"/>
              <a:gd name="connsiteY3" fmla="*/ 1484088 h 2968176"/>
              <a:gd name="connsiteX4" fmla="*/ 1484088 w 2968176"/>
              <a:gd name="connsiteY4" fmla="*/ 0 h 296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176" h="2968176">
                <a:moveTo>
                  <a:pt x="1484088" y="0"/>
                </a:moveTo>
                <a:cubicBezTo>
                  <a:pt x="2303727" y="0"/>
                  <a:pt x="2968176" y="664449"/>
                  <a:pt x="2968176" y="1484088"/>
                </a:cubicBezTo>
                <a:cubicBezTo>
                  <a:pt x="2968176" y="2303727"/>
                  <a:pt x="2303727" y="2968176"/>
                  <a:pt x="1484088" y="2968176"/>
                </a:cubicBezTo>
                <a:cubicBezTo>
                  <a:pt x="664449" y="2968176"/>
                  <a:pt x="0" y="2303727"/>
                  <a:pt x="0" y="1484088"/>
                </a:cubicBezTo>
                <a:cubicBezTo>
                  <a:pt x="0" y="664449"/>
                  <a:pt x="664449" y="0"/>
                  <a:pt x="1484088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4650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A7A2C4-286F-432A-8EF9-D9C54BC75D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78066" y="1008785"/>
            <a:ext cx="2355952" cy="4784473"/>
          </a:xfrm>
          <a:custGeom>
            <a:avLst/>
            <a:gdLst>
              <a:gd name="connsiteX0" fmla="*/ 392666 w 2355952"/>
              <a:gd name="connsiteY0" fmla="*/ 0 h 4784473"/>
              <a:gd name="connsiteX1" fmla="*/ 1963285 w 2355952"/>
              <a:gd name="connsiteY1" fmla="*/ 0 h 4784473"/>
              <a:gd name="connsiteX2" fmla="*/ 2355952 w 2355952"/>
              <a:gd name="connsiteY2" fmla="*/ 392666 h 4784473"/>
              <a:gd name="connsiteX3" fmla="*/ 2355952 w 2355952"/>
              <a:gd name="connsiteY3" fmla="*/ 4391807 h 4784473"/>
              <a:gd name="connsiteX4" fmla="*/ 1963285 w 2355952"/>
              <a:gd name="connsiteY4" fmla="*/ 4784473 h 4784473"/>
              <a:gd name="connsiteX5" fmla="*/ 392666 w 2355952"/>
              <a:gd name="connsiteY5" fmla="*/ 4784473 h 4784473"/>
              <a:gd name="connsiteX6" fmla="*/ 0 w 2355952"/>
              <a:gd name="connsiteY6" fmla="*/ 4391807 h 4784473"/>
              <a:gd name="connsiteX7" fmla="*/ 0 w 2355952"/>
              <a:gd name="connsiteY7" fmla="*/ 392666 h 4784473"/>
              <a:gd name="connsiteX8" fmla="*/ 392666 w 2355952"/>
              <a:gd name="connsiteY8" fmla="*/ 0 h 478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5952" h="4784473">
                <a:moveTo>
                  <a:pt x="392666" y="0"/>
                </a:moveTo>
                <a:lnTo>
                  <a:pt x="1963285" y="0"/>
                </a:lnTo>
                <a:cubicBezTo>
                  <a:pt x="2180148" y="0"/>
                  <a:pt x="2355952" y="175803"/>
                  <a:pt x="2355952" y="392666"/>
                </a:cubicBezTo>
                <a:lnTo>
                  <a:pt x="2355952" y="4391807"/>
                </a:lnTo>
                <a:cubicBezTo>
                  <a:pt x="2355952" y="4608670"/>
                  <a:pt x="2180148" y="4784473"/>
                  <a:pt x="1963285" y="4784473"/>
                </a:cubicBezTo>
                <a:lnTo>
                  <a:pt x="392666" y="4784473"/>
                </a:lnTo>
                <a:cubicBezTo>
                  <a:pt x="175803" y="4784473"/>
                  <a:pt x="0" y="4608670"/>
                  <a:pt x="0" y="4391807"/>
                </a:cubicBezTo>
                <a:lnTo>
                  <a:pt x="0" y="392666"/>
                </a:lnTo>
                <a:cubicBezTo>
                  <a:pt x="0" y="175803"/>
                  <a:pt x="175803" y="0"/>
                  <a:pt x="39266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B8337F3-DFC5-482A-BCC8-82A4FF2635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4837" y="1776497"/>
            <a:ext cx="1978548" cy="4018041"/>
          </a:xfrm>
          <a:custGeom>
            <a:avLst/>
            <a:gdLst>
              <a:gd name="connsiteX0" fmla="*/ 329765 w 1978548"/>
              <a:gd name="connsiteY0" fmla="*/ 0 h 4018041"/>
              <a:gd name="connsiteX1" fmla="*/ 1648783 w 1978548"/>
              <a:gd name="connsiteY1" fmla="*/ 0 h 4018041"/>
              <a:gd name="connsiteX2" fmla="*/ 1978548 w 1978548"/>
              <a:gd name="connsiteY2" fmla="*/ 329765 h 4018041"/>
              <a:gd name="connsiteX3" fmla="*/ 1978548 w 1978548"/>
              <a:gd name="connsiteY3" fmla="*/ 3688276 h 4018041"/>
              <a:gd name="connsiteX4" fmla="*/ 1648783 w 1978548"/>
              <a:gd name="connsiteY4" fmla="*/ 4018041 h 4018041"/>
              <a:gd name="connsiteX5" fmla="*/ 329765 w 1978548"/>
              <a:gd name="connsiteY5" fmla="*/ 4018041 h 4018041"/>
              <a:gd name="connsiteX6" fmla="*/ 0 w 1978548"/>
              <a:gd name="connsiteY6" fmla="*/ 3688276 h 4018041"/>
              <a:gd name="connsiteX7" fmla="*/ 0 w 1978548"/>
              <a:gd name="connsiteY7" fmla="*/ 329765 h 4018041"/>
              <a:gd name="connsiteX8" fmla="*/ 329765 w 1978548"/>
              <a:gd name="connsiteY8" fmla="*/ 0 h 401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8548" h="4018041">
                <a:moveTo>
                  <a:pt x="329765" y="0"/>
                </a:moveTo>
                <a:lnTo>
                  <a:pt x="1648783" y="0"/>
                </a:lnTo>
                <a:cubicBezTo>
                  <a:pt x="1830907" y="0"/>
                  <a:pt x="1978548" y="147641"/>
                  <a:pt x="1978548" y="329765"/>
                </a:cubicBezTo>
                <a:lnTo>
                  <a:pt x="1978548" y="3688276"/>
                </a:lnTo>
                <a:cubicBezTo>
                  <a:pt x="1978548" y="3870400"/>
                  <a:pt x="1830907" y="4018041"/>
                  <a:pt x="1648783" y="4018041"/>
                </a:cubicBezTo>
                <a:lnTo>
                  <a:pt x="329765" y="4018041"/>
                </a:lnTo>
                <a:cubicBezTo>
                  <a:pt x="147641" y="4018041"/>
                  <a:pt x="0" y="3870400"/>
                  <a:pt x="0" y="3688276"/>
                </a:cubicBezTo>
                <a:lnTo>
                  <a:pt x="0" y="329765"/>
                </a:lnTo>
                <a:cubicBezTo>
                  <a:pt x="0" y="147641"/>
                  <a:pt x="147641" y="0"/>
                  <a:pt x="329765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726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AB11803-DC44-4CD6-89CF-17102A2E72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5975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A33831-D6F3-4278-BAB0-6B90DD757D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9177" y="1178664"/>
            <a:ext cx="6207085" cy="3035435"/>
          </a:xfrm>
          <a:custGeom>
            <a:avLst/>
            <a:gdLst>
              <a:gd name="connsiteX0" fmla="*/ 0 w 6207085"/>
              <a:gd name="connsiteY0" fmla="*/ 0 h 3035435"/>
              <a:gd name="connsiteX1" fmla="*/ 6207085 w 6207085"/>
              <a:gd name="connsiteY1" fmla="*/ 0 h 3035435"/>
              <a:gd name="connsiteX2" fmla="*/ 6207085 w 6207085"/>
              <a:gd name="connsiteY2" fmla="*/ 3035435 h 3035435"/>
              <a:gd name="connsiteX3" fmla="*/ 0 w 6207085"/>
              <a:gd name="connsiteY3" fmla="*/ 3035435 h 30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7085" h="3035435">
                <a:moveTo>
                  <a:pt x="0" y="0"/>
                </a:moveTo>
                <a:lnTo>
                  <a:pt x="6207085" y="0"/>
                </a:lnTo>
                <a:lnTo>
                  <a:pt x="6207085" y="3035435"/>
                </a:lnTo>
                <a:lnTo>
                  <a:pt x="0" y="3035435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1935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EDFD5F-0D6D-445E-88BF-0DE5A0BB2E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9240" y="1283494"/>
            <a:ext cx="3175199" cy="4223617"/>
          </a:xfrm>
          <a:custGeom>
            <a:avLst/>
            <a:gdLst>
              <a:gd name="connsiteX0" fmla="*/ 0 w 3175199"/>
              <a:gd name="connsiteY0" fmla="*/ 0 h 4223617"/>
              <a:gd name="connsiteX1" fmla="*/ 3175199 w 3175199"/>
              <a:gd name="connsiteY1" fmla="*/ 0 h 4223617"/>
              <a:gd name="connsiteX2" fmla="*/ 3175199 w 3175199"/>
              <a:gd name="connsiteY2" fmla="*/ 4223617 h 4223617"/>
              <a:gd name="connsiteX3" fmla="*/ 0 w 3175199"/>
              <a:gd name="connsiteY3" fmla="*/ 4223617 h 422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199" h="4223617">
                <a:moveTo>
                  <a:pt x="0" y="0"/>
                </a:moveTo>
                <a:lnTo>
                  <a:pt x="3175199" y="0"/>
                </a:lnTo>
                <a:lnTo>
                  <a:pt x="3175199" y="4223617"/>
                </a:lnTo>
                <a:lnTo>
                  <a:pt x="0" y="4223617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15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B4695F-DF2C-4D92-8F35-E645688643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8487" y="3077890"/>
            <a:ext cx="5802199" cy="2975429"/>
          </a:xfrm>
          <a:custGeom>
            <a:avLst/>
            <a:gdLst>
              <a:gd name="connsiteX0" fmla="*/ 258029 w 5802199"/>
              <a:gd name="connsiteY0" fmla="*/ 0 h 2975429"/>
              <a:gd name="connsiteX1" fmla="*/ 5544170 w 5802199"/>
              <a:gd name="connsiteY1" fmla="*/ 0 h 2975429"/>
              <a:gd name="connsiteX2" fmla="*/ 5802199 w 5802199"/>
              <a:gd name="connsiteY2" fmla="*/ 258029 h 2975429"/>
              <a:gd name="connsiteX3" fmla="*/ 5802199 w 5802199"/>
              <a:gd name="connsiteY3" fmla="*/ 2717400 h 2975429"/>
              <a:gd name="connsiteX4" fmla="*/ 5544170 w 5802199"/>
              <a:gd name="connsiteY4" fmla="*/ 2975429 h 2975429"/>
              <a:gd name="connsiteX5" fmla="*/ 258029 w 5802199"/>
              <a:gd name="connsiteY5" fmla="*/ 2975429 h 2975429"/>
              <a:gd name="connsiteX6" fmla="*/ 0 w 5802199"/>
              <a:gd name="connsiteY6" fmla="*/ 2717400 h 2975429"/>
              <a:gd name="connsiteX7" fmla="*/ 0 w 5802199"/>
              <a:gd name="connsiteY7" fmla="*/ 258029 h 2975429"/>
              <a:gd name="connsiteX8" fmla="*/ 258029 w 5802199"/>
              <a:gd name="connsiteY8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2199" h="2975429">
                <a:moveTo>
                  <a:pt x="258029" y="0"/>
                </a:moveTo>
                <a:lnTo>
                  <a:pt x="5544170" y="0"/>
                </a:lnTo>
                <a:cubicBezTo>
                  <a:pt x="5686675" y="0"/>
                  <a:pt x="5802199" y="115524"/>
                  <a:pt x="5802199" y="258029"/>
                </a:cubicBezTo>
                <a:lnTo>
                  <a:pt x="5802199" y="2717400"/>
                </a:lnTo>
                <a:cubicBezTo>
                  <a:pt x="5802199" y="2859905"/>
                  <a:pt x="5686675" y="2975429"/>
                  <a:pt x="5544170" y="2975429"/>
                </a:cubicBezTo>
                <a:lnTo>
                  <a:pt x="258029" y="2975429"/>
                </a:lnTo>
                <a:cubicBezTo>
                  <a:pt x="115524" y="2975429"/>
                  <a:pt x="0" y="2859905"/>
                  <a:pt x="0" y="2717400"/>
                </a:cubicBezTo>
                <a:lnTo>
                  <a:pt x="0" y="258029"/>
                </a:lnTo>
                <a:cubicBezTo>
                  <a:pt x="0" y="115524"/>
                  <a:pt x="115524" y="0"/>
                  <a:pt x="258029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4413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5CB3727-1F6F-4F7F-A5E3-FE524F172B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044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517094" y="659541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349F90-2747-4201-AE7C-AEE8D8335CB8}"/>
              </a:ext>
            </a:extLst>
          </p:cNvPr>
          <p:cNvGrpSpPr/>
          <p:nvPr userDrawn="1"/>
        </p:nvGrpSpPr>
        <p:grpSpPr>
          <a:xfrm>
            <a:off x="5527676" y="1482779"/>
            <a:ext cx="1136651" cy="66675"/>
            <a:chOff x="5813426" y="1661384"/>
            <a:chExt cx="1136650" cy="1016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2AC5611-88E1-4EEC-A9D6-788A72E96CD7}"/>
                </a:ext>
              </a:extLst>
            </p:cNvPr>
            <p:cNvSpPr/>
            <p:nvPr userDrawn="1"/>
          </p:nvSpPr>
          <p:spPr>
            <a:xfrm>
              <a:off x="5813426" y="1661384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B76610-BDE8-4359-8FBB-34033A64E6BA}"/>
                </a:ext>
              </a:extLst>
            </p:cNvPr>
            <p:cNvSpPr/>
            <p:nvPr userDrawn="1"/>
          </p:nvSpPr>
          <p:spPr>
            <a:xfrm>
              <a:off x="6020436" y="1661384"/>
              <a:ext cx="101600" cy="10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E04F4B-BB13-41A6-92CC-E7C54DFADF51}"/>
                </a:ext>
              </a:extLst>
            </p:cNvPr>
            <p:cNvSpPr/>
            <p:nvPr userDrawn="1"/>
          </p:nvSpPr>
          <p:spPr>
            <a:xfrm>
              <a:off x="6227446" y="1661384"/>
              <a:ext cx="1016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D7DFA1-525A-46DA-AA1A-38D9148CD078}"/>
                </a:ext>
              </a:extLst>
            </p:cNvPr>
            <p:cNvSpPr/>
            <p:nvPr userDrawn="1"/>
          </p:nvSpPr>
          <p:spPr>
            <a:xfrm>
              <a:off x="6434456" y="1661384"/>
              <a:ext cx="101600" cy="101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AFBCF0-A836-467F-AE5E-EF3850D21A66}"/>
                </a:ext>
              </a:extLst>
            </p:cNvPr>
            <p:cNvSpPr/>
            <p:nvPr userDrawn="1"/>
          </p:nvSpPr>
          <p:spPr>
            <a:xfrm>
              <a:off x="6641466" y="1661384"/>
              <a:ext cx="101600" cy="101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4D2D72-DE45-4172-AA4C-CDBFDE3D2FD3}"/>
                </a:ext>
              </a:extLst>
            </p:cNvPr>
            <p:cNvSpPr/>
            <p:nvPr userDrawn="1"/>
          </p:nvSpPr>
          <p:spPr>
            <a:xfrm>
              <a:off x="6848476" y="1661384"/>
              <a:ext cx="101600" cy="101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892880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A3DEA-737B-5999-403B-28A24F838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725486-4E0C-5D99-AC68-97AA0CE32F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95963" y="-1567904"/>
            <a:ext cx="9096037" cy="8425904"/>
          </a:xfrm>
          <a:custGeom>
            <a:avLst/>
            <a:gdLst>
              <a:gd name="connsiteX0" fmla="*/ 0 w 7403434"/>
              <a:gd name="connsiteY0" fmla="*/ 0 h 6858000"/>
              <a:gd name="connsiteX1" fmla="*/ 6244381 w 7403434"/>
              <a:gd name="connsiteY1" fmla="*/ 0 h 6858000"/>
              <a:gd name="connsiteX2" fmla="*/ 7403434 w 7403434"/>
              <a:gd name="connsiteY2" fmla="*/ 1148305 h 6858000"/>
              <a:gd name="connsiteX3" fmla="*/ 7403434 w 7403434"/>
              <a:gd name="connsiteY3" fmla="*/ 5709695 h 6858000"/>
              <a:gd name="connsiteX4" fmla="*/ 6244381 w 7403434"/>
              <a:gd name="connsiteY4" fmla="*/ 6858000 h 6858000"/>
              <a:gd name="connsiteX5" fmla="*/ 0 w 7403434"/>
              <a:gd name="connsiteY5" fmla="*/ 6858000 h 6858000"/>
              <a:gd name="connsiteX6" fmla="*/ 3461095 w 7403434"/>
              <a:gd name="connsiteY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3434" h="6858000">
                <a:moveTo>
                  <a:pt x="0" y="0"/>
                </a:moveTo>
                <a:lnTo>
                  <a:pt x="6244381" y="0"/>
                </a:lnTo>
                <a:lnTo>
                  <a:pt x="7403434" y="1148305"/>
                </a:lnTo>
                <a:lnTo>
                  <a:pt x="7403434" y="5709695"/>
                </a:lnTo>
                <a:lnTo>
                  <a:pt x="6244381" y="6858000"/>
                </a:lnTo>
                <a:lnTo>
                  <a:pt x="0" y="6858000"/>
                </a:lnTo>
                <a:lnTo>
                  <a:pt x="3461095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D8DD25-B2A3-E81C-404B-8B51C498BC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4617" y="2018538"/>
            <a:ext cx="4079938" cy="4077344"/>
          </a:xfrm>
          <a:custGeom>
            <a:avLst/>
            <a:gdLst>
              <a:gd name="connsiteX0" fmla="*/ 2039969 w 4079938"/>
              <a:gd name="connsiteY0" fmla="*/ 0 h 4077344"/>
              <a:gd name="connsiteX1" fmla="*/ 4079938 w 4079938"/>
              <a:gd name="connsiteY1" fmla="*/ 2039967 h 4077344"/>
              <a:gd name="connsiteX2" fmla="*/ 2248544 w 4079938"/>
              <a:gd name="connsiteY2" fmla="*/ 4069402 h 4077344"/>
              <a:gd name="connsiteX3" fmla="*/ 2091262 w 4079938"/>
              <a:gd name="connsiteY3" fmla="*/ 4077344 h 4077344"/>
              <a:gd name="connsiteX4" fmla="*/ 1988678 w 4079938"/>
              <a:gd name="connsiteY4" fmla="*/ 4077344 h 4077344"/>
              <a:gd name="connsiteX5" fmla="*/ 1831394 w 4079938"/>
              <a:gd name="connsiteY5" fmla="*/ 4069402 h 4077344"/>
              <a:gd name="connsiteX6" fmla="*/ 0 w 4079938"/>
              <a:gd name="connsiteY6" fmla="*/ 2039967 h 4077344"/>
              <a:gd name="connsiteX7" fmla="*/ 2039969 w 4079938"/>
              <a:gd name="connsiteY7" fmla="*/ 0 h 407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9938" h="4077344">
                <a:moveTo>
                  <a:pt x="2039969" y="0"/>
                </a:moveTo>
                <a:cubicBezTo>
                  <a:pt x="3166613" y="0"/>
                  <a:pt x="4079938" y="913324"/>
                  <a:pt x="4079938" y="2039967"/>
                </a:cubicBezTo>
                <a:cubicBezTo>
                  <a:pt x="4079938" y="3096195"/>
                  <a:pt x="3277211" y="3964935"/>
                  <a:pt x="2248544" y="4069402"/>
                </a:cubicBezTo>
                <a:lnTo>
                  <a:pt x="2091262" y="4077344"/>
                </a:lnTo>
                <a:lnTo>
                  <a:pt x="1988678" y="4077344"/>
                </a:lnTo>
                <a:lnTo>
                  <a:pt x="1831394" y="4069402"/>
                </a:lnTo>
                <a:cubicBezTo>
                  <a:pt x="802728" y="3964935"/>
                  <a:pt x="0" y="3096195"/>
                  <a:pt x="0" y="2039967"/>
                </a:cubicBezTo>
                <a:cubicBezTo>
                  <a:pt x="0" y="913324"/>
                  <a:pt x="913325" y="0"/>
                  <a:pt x="203996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4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478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FF72DA-FCF7-C01F-5E3E-C169E3A5E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6858000" cy="6857999"/>
          </a:xfrm>
          <a:custGeom>
            <a:avLst/>
            <a:gdLst>
              <a:gd name="connsiteX0" fmla="*/ 2699298 w 6858000"/>
              <a:gd name="connsiteY0" fmla="*/ 3552092 h 6857999"/>
              <a:gd name="connsiteX1" fmla="*/ 5398597 w 6858000"/>
              <a:gd name="connsiteY1" fmla="*/ 6857999 h 6857999"/>
              <a:gd name="connsiteX2" fmla="*/ 0 w 6858000"/>
              <a:gd name="connsiteY2" fmla="*/ 6857999 h 6857999"/>
              <a:gd name="connsiteX3" fmla="*/ 2 w 6858000"/>
              <a:gd name="connsiteY3" fmla="*/ 297389 h 6857999"/>
              <a:gd name="connsiteX4" fmla="*/ 2609883 w 6858000"/>
              <a:gd name="connsiteY4" fmla="*/ 3446080 h 6857999"/>
              <a:gd name="connsiteX5" fmla="*/ 2 w 6858000"/>
              <a:gd name="connsiteY5" fmla="*/ 6594771 h 6857999"/>
              <a:gd name="connsiteX6" fmla="*/ 0 w 6858000"/>
              <a:gd name="connsiteY6" fmla="*/ 0 h 6857999"/>
              <a:gd name="connsiteX7" fmla="*/ 6858000 w 6858000"/>
              <a:gd name="connsiteY7" fmla="*/ 0 h 6857999"/>
              <a:gd name="connsiteX8" fmla="*/ 3429000 w 6858000"/>
              <a:gd name="connsiteY8" fmla="*/ 419959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6857999">
                <a:moveTo>
                  <a:pt x="2699298" y="3552092"/>
                </a:moveTo>
                <a:lnTo>
                  <a:pt x="5398597" y="6857999"/>
                </a:lnTo>
                <a:lnTo>
                  <a:pt x="0" y="6857999"/>
                </a:lnTo>
                <a:close/>
                <a:moveTo>
                  <a:pt x="2" y="297389"/>
                </a:moveTo>
                <a:lnTo>
                  <a:pt x="2609883" y="3446080"/>
                </a:lnTo>
                <a:lnTo>
                  <a:pt x="2" y="6594771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3429000" y="419959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C18928-36F6-43D7-9B2E-0ECCAE21F1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0121" y="854957"/>
            <a:ext cx="4487302" cy="5148089"/>
          </a:xfrm>
          <a:custGeom>
            <a:avLst/>
            <a:gdLst>
              <a:gd name="connsiteX0" fmla="*/ 419832 w 4487302"/>
              <a:gd name="connsiteY0" fmla="*/ 0 h 5148089"/>
              <a:gd name="connsiteX1" fmla="*/ 4067469 w 4487302"/>
              <a:gd name="connsiteY1" fmla="*/ 0 h 5148089"/>
              <a:gd name="connsiteX2" fmla="*/ 4487302 w 4487302"/>
              <a:gd name="connsiteY2" fmla="*/ 419832 h 5148089"/>
              <a:gd name="connsiteX3" fmla="*/ 4487302 w 4487302"/>
              <a:gd name="connsiteY3" fmla="*/ 4728257 h 5148089"/>
              <a:gd name="connsiteX4" fmla="*/ 4067469 w 4487302"/>
              <a:gd name="connsiteY4" fmla="*/ 5148089 h 5148089"/>
              <a:gd name="connsiteX5" fmla="*/ 419832 w 4487302"/>
              <a:gd name="connsiteY5" fmla="*/ 5148089 h 5148089"/>
              <a:gd name="connsiteX6" fmla="*/ 0 w 4487302"/>
              <a:gd name="connsiteY6" fmla="*/ 4728257 h 5148089"/>
              <a:gd name="connsiteX7" fmla="*/ 0 w 4487302"/>
              <a:gd name="connsiteY7" fmla="*/ 419832 h 5148089"/>
              <a:gd name="connsiteX8" fmla="*/ 419832 w 4487302"/>
              <a:gd name="connsiteY8" fmla="*/ 0 h 514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7302" h="5148089">
                <a:moveTo>
                  <a:pt x="419832" y="0"/>
                </a:moveTo>
                <a:lnTo>
                  <a:pt x="4067469" y="0"/>
                </a:lnTo>
                <a:cubicBezTo>
                  <a:pt x="4299336" y="0"/>
                  <a:pt x="4487302" y="187965"/>
                  <a:pt x="4487302" y="419832"/>
                </a:cubicBezTo>
                <a:lnTo>
                  <a:pt x="4487302" y="4728257"/>
                </a:lnTo>
                <a:cubicBezTo>
                  <a:pt x="4487302" y="4960124"/>
                  <a:pt x="4299336" y="5148089"/>
                  <a:pt x="4067469" y="5148089"/>
                </a:cubicBezTo>
                <a:lnTo>
                  <a:pt x="419832" y="5148089"/>
                </a:lnTo>
                <a:cubicBezTo>
                  <a:pt x="187965" y="5148089"/>
                  <a:pt x="0" y="4960124"/>
                  <a:pt x="0" y="4728257"/>
                </a:cubicBezTo>
                <a:lnTo>
                  <a:pt x="0" y="419832"/>
                </a:lnTo>
                <a:cubicBezTo>
                  <a:pt x="0" y="187965"/>
                  <a:pt x="187965" y="0"/>
                  <a:pt x="419832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4160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A3DEA-737B-5999-403B-28A24F838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598" y="0"/>
            <a:ext cx="6248401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22DA78-DA97-4070-AC9D-74BF8C07E2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1319" y="1109942"/>
            <a:ext cx="1892991" cy="1143139"/>
          </a:xfrm>
          <a:custGeom>
            <a:avLst/>
            <a:gdLst>
              <a:gd name="connsiteX0" fmla="*/ 361366 w 3590367"/>
              <a:gd name="connsiteY0" fmla="*/ 0 h 2168150"/>
              <a:gd name="connsiteX1" fmla="*/ 3229001 w 3590367"/>
              <a:gd name="connsiteY1" fmla="*/ 0 h 2168150"/>
              <a:gd name="connsiteX2" fmla="*/ 3590367 w 3590367"/>
              <a:gd name="connsiteY2" fmla="*/ 361366 h 2168150"/>
              <a:gd name="connsiteX3" fmla="*/ 3590367 w 3590367"/>
              <a:gd name="connsiteY3" fmla="*/ 1806784 h 2168150"/>
              <a:gd name="connsiteX4" fmla="*/ 3229001 w 3590367"/>
              <a:gd name="connsiteY4" fmla="*/ 2168150 h 2168150"/>
              <a:gd name="connsiteX5" fmla="*/ 361366 w 3590367"/>
              <a:gd name="connsiteY5" fmla="*/ 2168150 h 2168150"/>
              <a:gd name="connsiteX6" fmla="*/ 0 w 3590367"/>
              <a:gd name="connsiteY6" fmla="*/ 1806784 h 2168150"/>
              <a:gd name="connsiteX7" fmla="*/ 0 w 3590367"/>
              <a:gd name="connsiteY7" fmla="*/ 361366 h 2168150"/>
              <a:gd name="connsiteX8" fmla="*/ 361366 w 3590367"/>
              <a:gd name="connsiteY8" fmla="*/ 0 h 216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367" h="2168150">
                <a:moveTo>
                  <a:pt x="361366" y="0"/>
                </a:moveTo>
                <a:lnTo>
                  <a:pt x="3229001" y="0"/>
                </a:lnTo>
                <a:cubicBezTo>
                  <a:pt x="3428578" y="0"/>
                  <a:pt x="3590367" y="161789"/>
                  <a:pt x="3590367" y="361366"/>
                </a:cubicBezTo>
                <a:lnTo>
                  <a:pt x="3590367" y="1806784"/>
                </a:lnTo>
                <a:cubicBezTo>
                  <a:pt x="3590367" y="2006361"/>
                  <a:pt x="3428578" y="2168150"/>
                  <a:pt x="3229001" y="2168150"/>
                </a:cubicBezTo>
                <a:lnTo>
                  <a:pt x="361366" y="2168150"/>
                </a:lnTo>
                <a:cubicBezTo>
                  <a:pt x="161789" y="2168150"/>
                  <a:pt x="0" y="2006361"/>
                  <a:pt x="0" y="1806784"/>
                </a:cubicBezTo>
                <a:lnTo>
                  <a:pt x="0" y="361366"/>
                </a:lnTo>
                <a:cubicBezTo>
                  <a:pt x="0" y="161789"/>
                  <a:pt x="161789" y="0"/>
                  <a:pt x="36136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50D4FBF-8AC1-3EF6-134C-E7E860C82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1318" y="2390557"/>
            <a:ext cx="1892991" cy="1143139"/>
          </a:xfrm>
          <a:custGeom>
            <a:avLst/>
            <a:gdLst>
              <a:gd name="connsiteX0" fmla="*/ 361366 w 3590367"/>
              <a:gd name="connsiteY0" fmla="*/ 0 h 2168150"/>
              <a:gd name="connsiteX1" fmla="*/ 3229001 w 3590367"/>
              <a:gd name="connsiteY1" fmla="*/ 0 h 2168150"/>
              <a:gd name="connsiteX2" fmla="*/ 3590367 w 3590367"/>
              <a:gd name="connsiteY2" fmla="*/ 361366 h 2168150"/>
              <a:gd name="connsiteX3" fmla="*/ 3590367 w 3590367"/>
              <a:gd name="connsiteY3" fmla="*/ 1806784 h 2168150"/>
              <a:gd name="connsiteX4" fmla="*/ 3229001 w 3590367"/>
              <a:gd name="connsiteY4" fmla="*/ 2168150 h 2168150"/>
              <a:gd name="connsiteX5" fmla="*/ 361366 w 3590367"/>
              <a:gd name="connsiteY5" fmla="*/ 2168150 h 2168150"/>
              <a:gd name="connsiteX6" fmla="*/ 0 w 3590367"/>
              <a:gd name="connsiteY6" fmla="*/ 1806784 h 2168150"/>
              <a:gd name="connsiteX7" fmla="*/ 0 w 3590367"/>
              <a:gd name="connsiteY7" fmla="*/ 361366 h 2168150"/>
              <a:gd name="connsiteX8" fmla="*/ 361366 w 3590367"/>
              <a:gd name="connsiteY8" fmla="*/ 0 h 216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367" h="2168150">
                <a:moveTo>
                  <a:pt x="361366" y="0"/>
                </a:moveTo>
                <a:lnTo>
                  <a:pt x="3229001" y="0"/>
                </a:lnTo>
                <a:cubicBezTo>
                  <a:pt x="3428578" y="0"/>
                  <a:pt x="3590367" y="161789"/>
                  <a:pt x="3590367" y="361366"/>
                </a:cubicBezTo>
                <a:lnTo>
                  <a:pt x="3590367" y="1806784"/>
                </a:lnTo>
                <a:cubicBezTo>
                  <a:pt x="3590367" y="2006361"/>
                  <a:pt x="3428578" y="2168150"/>
                  <a:pt x="3229001" y="2168150"/>
                </a:cubicBezTo>
                <a:lnTo>
                  <a:pt x="361366" y="2168150"/>
                </a:lnTo>
                <a:cubicBezTo>
                  <a:pt x="161789" y="2168150"/>
                  <a:pt x="0" y="2006361"/>
                  <a:pt x="0" y="1806784"/>
                </a:cubicBezTo>
                <a:lnTo>
                  <a:pt x="0" y="361366"/>
                </a:lnTo>
                <a:cubicBezTo>
                  <a:pt x="0" y="161789"/>
                  <a:pt x="161789" y="0"/>
                  <a:pt x="36136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4B8AD97-2CA8-ADB6-0288-5506871C1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1317" y="3671172"/>
            <a:ext cx="1892991" cy="1143139"/>
          </a:xfrm>
          <a:custGeom>
            <a:avLst/>
            <a:gdLst>
              <a:gd name="connsiteX0" fmla="*/ 361366 w 3590367"/>
              <a:gd name="connsiteY0" fmla="*/ 0 h 2168150"/>
              <a:gd name="connsiteX1" fmla="*/ 3229001 w 3590367"/>
              <a:gd name="connsiteY1" fmla="*/ 0 h 2168150"/>
              <a:gd name="connsiteX2" fmla="*/ 3590367 w 3590367"/>
              <a:gd name="connsiteY2" fmla="*/ 361366 h 2168150"/>
              <a:gd name="connsiteX3" fmla="*/ 3590367 w 3590367"/>
              <a:gd name="connsiteY3" fmla="*/ 1806784 h 2168150"/>
              <a:gd name="connsiteX4" fmla="*/ 3229001 w 3590367"/>
              <a:gd name="connsiteY4" fmla="*/ 2168150 h 2168150"/>
              <a:gd name="connsiteX5" fmla="*/ 361366 w 3590367"/>
              <a:gd name="connsiteY5" fmla="*/ 2168150 h 2168150"/>
              <a:gd name="connsiteX6" fmla="*/ 0 w 3590367"/>
              <a:gd name="connsiteY6" fmla="*/ 1806784 h 2168150"/>
              <a:gd name="connsiteX7" fmla="*/ 0 w 3590367"/>
              <a:gd name="connsiteY7" fmla="*/ 361366 h 2168150"/>
              <a:gd name="connsiteX8" fmla="*/ 361366 w 3590367"/>
              <a:gd name="connsiteY8" fmla="*/ 0 h 216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367" h="2168150">
                <a:moveTo>
                  <a:pt x="361366" y="0"/>
                </a:moveTo>
                <a:lnTo>
                  <a:pt x="3229001" y="0"/>
                </a:lnTo>
                <a:cubicBezTo>
                  <a:pt x="3428578" y="0"/>
                  <a:pt x="3590367" y="161789"/>
                  <a:pt x="3590367" y="361366"/>
                </a:cubicBezTo>
                <a:lnTo>
                  <a:pt x="3590367" y="1806784"/>
                </a:lnTo>
                <a:cubicBezTo>
                  <a:pt x="3590367" y="2006361"/>
                  <a:pt x="3428578" y="2168150"/>
                  <a:pt x="3229001" y="2168150"/>
                </a:cubicBezTo>
                <a:lnTo>
                  <a:pt x="361366" y="2168150"/>
                </a:lnTo>
                <a:cubicBezTo>
                  <a:pt x="161789" y="2168150"/>
                  <a:pt x="0" y="2006361"/>
                  <a:pt x="0" y="1806784"/>
                </a:cubicBezTo>
                <a:lnTo>
                  <a:pt x="0" y="361366"/>
                </a:lnTo>
                <a:cubicBezTo>
                  <a:pt x="0" y="161789"/>
                  <a:pt x="161789" y="0"/>
                  <a:pt x="36136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D8B7D36-1218-EEA4-B3B5-416DFFF22A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1316" y="4951787"/>
            <a:ext cx="1892991" cy="1143139"/>
          </a:xfrm>
          <a:custGeom>
            <a:avLst/>
            <a:gdLst>
              <a:gd name="connsiteX0" fmla="*/ 361366 w 3590367"/>
              <a:gd name="connsiteY0" fmla="*/ 0 h 2168150"/>
              <a:gd name="connsiteX1" fmla="*/ 3229001 w 3590367"/>
              <a:gd name="connsiteY1" fmla="*/ 0 h 2168150"/>
              <a:gd name="connsiteX2" fmla="*/ 3590367 w 3590367"/>
              <a:gd name="connsiteY2" fmla="*/ 361366 h 2168150"/>
              <a:gd name="connsiteX3" fmla="*/ 3590367 w 3590367"/>
              <a:gd name="connsiteY3" fmla="*/ 1806784 h 2168150"/>
              <a:gd name="connsiteX4" fmla="*/ 3229001 w 3590367"/>
              <a:gd name="connsiteY4" fmla="*/ 2168150 h 2168150"/>
              <a:gd name="connsiteX5" fmla="*/ 361366 w 3590367"/>
              <a:gd name="connsiteY5" fmla="*/ 2168150 h 2168150"/>
              <a:gd name="connsiteX6" fmla="*/ 0 w 3590367"/>
              <a:gd name="connsiteY6" fmla="*/ 1806784 h 2168150"/>
              <a:gd name="connsiteX7" fmla="*/ 0 w 3590367"/>
              <a:gd name="connsiteY7" fmla="*/ 361366 h 2168150"/>
              <a:gd name="connsiteX8" fmla="*/ 361366 w 3590367"/>
              <a:gd name="connsiteY8" fmla="*/ 0 h 216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367" h="2168150">
                <a:moveTo>
                  <a:pt x="361366" y="0"/>
                </a:moveTo>
                <a:lnTo>
                  <a:pt x="3229001" y="0"/>
                </a:lnTo>
                <a:cubicBezTo>
                  <a:pt x="3428578" y="0"/>
                  <a:pt x="3590367" y="161789"/>
                  <a:pt x="3590367" y="361366"/>
                </a:cubicBezTo>
                <a:lnTo>
                  <a:pt x="3590367" y="1806784"/>
                </a:lnTo>
                <a:cubicBezTo>
                  <a:pt x="3590367" y="2006361"/>
                  <a:pt x="3428578" y="2168150"/>
                  <a:pt x="3229001" y="2168150"/>
                </a:cubicBezTo>
                <a:lnTo>
                  <a:pt x="361366" y="2168150"/>
                </a:lnTo>
                <a:cubicBezTo>
                  <a:pt x="161789" y="2168150"/>
                  <a:pt x="0" y="2006361"/>
                  <a:pt x="0" y="1806784"/>
                </a:cubicBezTo>
                <a:lnTo>
                  <a:pt x="0" y="361366"/>
                </a:lnTo>
                <a:cubicBezTo>
                  <a:pt x="0" y="161789"/>
                  <a:pt x="161789" y="0"/>
                  <a:pt x="36136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660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69455F-4A61-4D0B-A62F-3F00C353EC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30470" cy="6300096"/>
          </a:xfrm>
          <a:custGeom>
            <a:avLst/>
            <a:gdLst>
              <a:gd name="connsiteX0" fmla="*/ 0 w 6230470"/>
              <a:gd name="connsiteY0" fmla="*/ 0 h 6300096"/>
              <a:gd name="connsiteX1" fmla="*/ 5301171 w 6230470"/>
              <a:gd name="connsiteY1" fmla="*/ 0 h 6300096"/>
              <a:gd name="connsiteX2" fmla="*/ 5360228 w 6230470"/>
              <a:gd name="connsiteY2" fmla="*/ 64979 h 6300096"/>
              <a:gd name="connsiteX3" fmla="*/ 6230470 w 6230470"/>
              <a:gd name="connsiteY3" fmla="*/ 2489116 h 6300096"/>
              <a:gd name="connsiteX4" fmla="*/ 2419490 w 6230470"/>
              <a:gd name="connsiteY4" fmla="*/ 6300096 h 6300096"/>
              <a:gd name="connsiteX5" fmla="*/ 288735 w 6230470"/>
              <a:gd name="connsiteY5" fmla="*/ 5649241 h 6300096"/>
              <a:gd name="connsiteX6" fmla="*/ 0 w 6230470"/>
              <a:gd name="connsiteY6" fmla="*/ 5433329 h 630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0470" h="6300096">
                <a:moveTo>
                  <a:pt x="0" y="0"/>
                </a:moveTo>
                <a:lnTo>
                  <a:pt x="5301171" y="0"/>
                </a:lnTo>
                <a:lnTo>
                  <a:pt x="5360228" y="64979"/>
                </a:lnTo>
                <a:cubicBezTo>
                  <a:pt x="5903886" y="723741"/>
                  <a:pt x="6230470" y="1568290"/>
                  <a:pt x="6230470" y="2489116"/>
                </a:cubicBezTo>
                <a:cubicBezTo>
                  <a:pt x="6230470" y="4593862"/>
                  <a:pt x="4524236" y="6300096"/>
                  <a:pt x="2419490" y="6300096"/>
                </a:cubicBezTo>
                <a:cubicBezTo>
                  <a:pt x="1630211" y="6300096"/>
                  <a:pt x="896971" y="6060157"/>
                  <a:pt x="288735" y="5649241"/>
                </a:cubicBezTo>
                <a:lnTo>
                  <a:pt x="0" y="5433329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052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527092-E274-4490-B9A8-9ABA72BDF4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7599" y="977140"/>
            <a:ext cx="4381500" cy="5880861"/>
          </a:xfrm>
          <a:custGeom>
            <a:avLst/>
            <a:gdLst>
              <a:gd name="connsiteX0" fmla="*/ 2190750 w 4381500"/>
              <a:gd name="connsiteY0" fmla="*/ 0 h 5880861"/>
              <a:gd name="connsiteX1" fmla="*/ 4381500 w 4381500"/>
              <a:gd name="connsiteY1" fmla="*/ 2190750 h 5880861"/>
              <a:gd name="connsiteX2" fmla="*/ 4381500 w 4381500"/>
              <a:gd name="connsiteY2" fmla="*/ 5880861 h 5880861"/>
              <a:gd name="connsiteX3" fmla="*/ 0 w 4381500"/>
              <a:gd name="connsiteY3" fmla="*/ 5880861 h 5880861"/>
              <a:gd name="connsiteX4" fmla="*/ 0 w 4381500"/>
              <a:gd name="connsiteY4" fmla="*/ 2190750 h 5880861"/>
              <a:gd name="connsiteX5" fmla="*/ 2190750 w 4381500"/>
              <a:gd name="connsiteY5" fmla="*/ 0 h 58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500" h="5880861">
                <a:moveTo>
                  <a:pt x="2190750" y="0"/>
                </a:moveTo>
                <a:cubicBezTo>
                  <a:pt x="3400668" y="0"/>
                  <a:pt x="4381500" y="980832"/>
                  <a:pt x="4381500" y="2190750"/>
                </a:cubicBezTo>
                <a:lnTo>
                  <a:pt x="4381500" y="5880861"/>
                </a:lnTo>
                <a:lnTo>
                  <a:pt x="0" y="5880861"/>
                </a:lnTo>
                <a:lnTo>
                  <a:pt x="0" y="2190750"/>
                </a:lnTo>
                <a:cubicBezTo>
                  <a:pt x="0" y="980832"/>
                  <a:pt x="980832" y="0"/>
                  <a:pt x="2190750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296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7F2E02-75CE-4B7F-A65C-ADB29F4582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7517" y="3120571"/>
            <a:ext cx="4358483" cy="2639196"/>
          </a:xfrm>
          <a:custGeom>
            <a:avLst/>
            <a:gdLst>
              <a:gd name="connsiteX0" fmla="*/ 352069 w 4358483"/>
              <a:gd name="connsiteY0" fmla="*/ 0 h 2639196"/>
              <a:gd name="connsiteX1" fmla="*/ 4006414 w 4358483"/>
              <a:gd name="connsiteY1" fmla="*/ 0 h 2639196"/>
              <a:gd name="connsiteX2" fmla="*/ 4358483 w 4358483"/>
              <a:gd name="connsiteY2" fmla="*/ 352069 h 2639196"/>
              <a:gd name="connsiteX3" fmla="*/ 4358483 w 4358483"/>
              <a:gd name="connsiteY3" fmla="*/ 2287127 h 2639196"/>
              <a:gd name="connsiteX4" fmla="*/ 4006414 w 4358483"/>
              <a:gd name="connsiteY4" fmla="*/ 2639196 h 2639196"/>
              <a:gd name="connsiteX5" fmla="*/ 352069 w 4358483"/>
              <a:gd name="connsiteY5" fmla="*/ 2639196 h 2639196"/>
              <a:gd name="connsiteX6" fmla="*/ 0 w 4358483"/>
              <a:gd name="connsiteY6" fmla="*/ 2287127 h 2639196"/>
              <a:gd name="connsiteX7" fmla="*/ 0 w 4358483"/>
              <a:gd name="connsiteY7" fmla="*/ 352069 h 2639196"/>
              <a:gd name="connsiteX8" fmla="*/ 352069 w 4358483"/>
              <a:gd name="connsiteY8" fmla="*/ 0 h 263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8483" h="2639196">
                <a:moveTo>
                  <a:pt x="352069" y="0"/>
                </a:moveTo>
                <a:lnTo>
                  <a:pt x="4006414" y="0"/>
                </a:lnTo>
                <a:cubicBezTo>
                  <a:pt x="4200857" y="0"/>
                  <a:pt x="4358483" y="157627"/>
                  <a:pt x="4358483" y="352069"/>
                </a:cubicBezTo>
                <a:lnTo>
                  <a:pt x="4358483" y="2287127"/>
                </a:lnTo>
                <a:cubicBezTo>
                  <a:pt x="4358483" y="2481569"/>
                  <a:pt x="4200857" y="2639196"/>
                  <a:pt x="4006414" y="2639196"/>
                </a:cubicBezTo>
                <a:lnTo>
                  <a:pt x="352069" y="2639196"/>
                </a:lnTo>
                <a:cubicBezTo>
                  <a:pt x="157627" y="2639196"/>
                  <a:pt x="0" y="2481569"/>
                  <a:pt x="0" y="2287127"/>
                </a:cubicBezTo>
                <a:lnTo>
                  <a:pt x="0" y="352069"/>
                </a:lnTo>
                <a:cubicBezTo>
                  <a:pt x="0" y="157627"/>
                  <a:pt x="157627" y="0"/>
                  <a:pt x="352069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483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2EA578-7507-4008-A7D5-F22A9960F4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2630" y="2961148"/>
            <a:ext cx="5749371" cy="3107475"/>
          </a:xfrm>
          <a:custGeom>
            <a:avLst/>
            <a:gdLst>
              <a:gd name="connsiteX0" fmla="*/ 387316 w 5749371"/>
              <a:gd name="connsiteY0" fmla="*/ 0 h 3107475"/>
              <a:gd name="connsiteX1" fmla="*/ 5749371 w 5749371"/>
              <a:gd name="connsiteY1" fmla="*/ 0 h 3107475"/>
              <a:gd name="connsiteX2" fmla="*/ 5749371 w 5749371"/>
              <a:gd name="connsiteY2" fmla="*/ 3107475 h 3107475"/>
              <a:gd name="connsiteX3" fmla="*/ 387316 w 5749371"/>
              <a:gd name="connsiteY3" fmla="*/ 3107475 h 3107475"/>
              <a:gd name="connsiteX4" fmla="*/ 0 w 5749371"/>
              <a:gd name="connsiteY4" fmla="*/ 2720159 h 3107475"/>
              <a:gd name="connsiteX5" fmla="*/ 0 w 5749371"/>
              <a:gd name="connsiteY5" fmla="*/ 387316 h 3107475"/>
              <a:gd name="connsiteX6" fmla="*/ 387316 w 5749371"/>
              <a:gd name="connsiteY6" fmla="*/ 0 h 310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9371" h="3107475">
                <a:moveTo>
                  <a:pt x="387316" y="0"/>
                </a:moveTo>
                <a:lnTo>
                  <a:pt x="5749371" y="0"/>
                </a:lnTo>
                <a:lnTo>
                  <a:pt x="5749371" y="3107475"/>
                </a:lnTo>
                <a:lnTo>
                  <a:pt x="387316" y="3107475"/>
                </a:lnTo>
                <a:cubicBezTo>
                  <a:pt x="173407" y="3107475"/>
                  <a:pt x="0" y="2934068"/>
                  <a:pt x="0" y="2720159"/>
                </a:cubicBezTo>
                <a:lnTo>
                  <a:pt x="0" y="387316"/>
                </a:lnTo>
                <a:cubicBezTo>
                  <a:pt x="0" y="173407"/>
                  <a:pt x="173407" y="0"/>
                  <a:pt x="38731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124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8E73F72-2D28-44A2-89DB-B2212DED46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460" y="1954124"/>
            <a:ext cx="2046955" cy="2046955"/>
          </a:xfrm>
          <a:custGeom>
            <a:avLst/>
            <a:gdLst>
              <a:gd name="connsiteX0" fmla="*/ 1267153 w 2534306"/>
              <a:gd name="connsiteY0" fmla="*/ 0 h 2534306"/>
              <a:gd name="connsiteX1" fmla="*/ 2534306 w 2534306"/>
              <a:gd name="connsiteY1" fmla="*/ 1267153 h 2534306"/>
              <a:gd name="connsiteX2" fmla="*/ 1267153 w 2534306"/>
              <a:gd name="connsiteY2" fmla="*/ 2534306 h 2534306"/>
              <a:gd name="connsiteX3" fmla="*/ 0 w 2534306"/>
              <a:gd name="connsiteY3" fmla="*/ 1267153 h 2534306"/>
              <a:gd name="connsiteX4" fmla="*/ 1267153 w 2534306"/>
              <a:gd name="connsiteY4" fmla="*/ 0 h 253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306" h="2534306">
                <a:moveTo>
                  <a:pt x="1267153" y="0"/>
                </a:moveTo>
                <a:cubicBezTo>
                  <a:pt x="1966982" y="0"/>
                  <a:pt x="2534306" y="567324"/>
                  <a:pt x="2534306" y="1267153"/>
                </a:cubicBezTo>
                <a:cubicBezTo>
                  <a:pt x="2534306" y="1966982"/>
                  <a:pt x="1966982" y="2534306"/>
                  <a:pt x="1267153" y="2534306"/>
                </a:cubicBezTo>
                <a:cubicBezTo>
                  <a:pt x="567324" y="2534306"/>
                  <a:pt x="0" y="1966982"/>
                  <a:pt x="0" y="1267153"/>
                </a:cubicBezTo>
                <a:cubicBezTo>
                  <a:pt x="0" y="567324"/>
                  <a:pt x="567324" y="0"/>
                  <a:pt x="1267153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7A307D10-7B8B-E40B-8EFE-71FF474688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27516" y="1954124"/>
            <a:ext cx="2046955" cy="2046955"/>
          </a:xfrm>
          <a:custGeom>
            <a:avLst/>
            <a:gdLst>
              <a:gd name="connsiteX0" fmla="*/ 1267153 w 2534306"/>
              <a:gd name="connsiteY0" fmla="*/ 0 h 2534306"/>
              <a:gd name="connsiteX1" fmla="*/ 2534306 w 2534306"/>
              <a:gd name="connsiteY1" fmla="*/ 1267153 h 2534306"/>
              <a:gd name="connsiteX2" fmla="*/ 1267153 w 2534306"/>
              <a:gd name="connsiteY2" fmla="*/ 2534306 h 2534306"/>
              <a:gd name="connsiteX3" fmla="*/ 0 w 2534306"/>
              <a:gd name="connsiteY3" fmla="*/ 1267153 h 2534306"/>
              <a:gd name="connsiteX4" fmla="*/ 1267153 w 2534306"/>
              <a:gd name="connsiteY4" fmla="*/ 0 h 253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306" h="2534306">
                <a:moveTo>
                  <a:pt x="1267153" y="0"/>
                </a:moveTo>
                <a:cubicBezTo>
                  <a:pt x="1966982" y="0"/>
                  <a:pt x="2534306" y="567324"/>
                  <a:pt x="2534306" y="1267153"/>
                </a:cubicBezTo>
                <a:cubicBezTo>
                  <a:pt x="2534306" y="1966982"/>
                  <a:pt x="1966982" y="2534306"/>
                  <a:pt x="1267153" y="2534306"/>
                </a:cubicBezTo>
                <a:cubicBezTo>
                  <a:pt x="567324" y="2534306"/>
                  <a:pt x="0" y="1966982"/>
                  <a:pt x="0" y="1267153"/>
                </a:cubicBezTo>
                <a:cubicBezTo>
                  <a:pt x="0" y="567324"/>
                  <a:pt x="567324" y="0"/>
                  <a:pt x="1267153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8F147FE7-006C-F549-60BA-56A93B2F2E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82572" y="1954124"/>
            <a:ext cx="2046955" cy="2046955"/>
          </a:xfrm>
          <a:custGeom>
            <a:avLst/>
            <a:gdLst>
              <a:gd name="connsiteX0" fmla="*/ 1267153 w 2534306"/>
              <a:gd name="connsiteY0" fmla="*/ 0 h 2534306"/>
              <a:gd name="connsiteX1" fmla="*/ 2534306 w 2534306"/>
              <a:gd name="connsiteY1" fmla="*/ 1267153 h 2534306"/>
              <a:gd name="connsiteX2" fmla="*/ 1267153 w 2534306"/>
              <a:gd name="connsiteY2" fmla="*/ 2534306 h 2534306"/>
              <a:gd name="connsiteX3" fmla="*/ 0 w 2534306"/>
              <a:gd name="connsiteY3" fmla="*/ 1267153 h 2534306"/>
              <a:gd name="connsiteX4" fmla="*/ 1267153 w 2534306"/>
              <a:gd name="connsiteY4" fmla="*/ 0 h 253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306" h="2534306">
                <a:moveTo>
                  <a:pt x="1267153" y="0"/>
                </a:moveTo>
                <a:cubicBezTo>
                  <a:pt x="1966982" y="0"/>
                  <a:pt x="2534306" y="567324"/>
                  <a:pt x="2534306" y="1267153"/>
                </a:cubicBezTo>
                <a:cubicBezTo>
                  <a:pt x="2534306" y="1966982"/>
                  <a:pt x="1966982" y="2534306"/>
                  <a:pt x="1267153" y="2534306"/>
                </a:cubicBezTo>
                <a:cubicBezTo>
                  <a:pt x="567324" y="2534306"/>
                  <a:pt x="0" y="1966982"/>
                  <a:pt x="0" y="1267153"/>
                </a:cubicBezTo>
                <a:cubicBezTo>
                  <a:pt x="0" y="567324"/>
                  <a:pt x="567324" y="0"/>
                  <a:pt x="1267153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4F6586E7-668E-3DD1-B1EF-7200D4D9CE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7628" y="1954124"/>
            <a:ext cx="2046955" cy="2046955"/>
          </a:xfrm>
          <a:custGeom>
            <a:avLst/>
            <a:gdLst>
              <a:gd name="connsiteX0" fmla="*/ 1267153 w 2534306"/>
              <a:gd name="connsiteY0" fmla="*/ 0 h 2534306"/>
              <a:gd name="connsiteX1" fmla="*/ 2534306 w 2534306"/>
              <a:gd name="connsiteY1" fmla="*/ 1267153 h 2534306"/>
              <a:gd name="connsiteX2" fmla="*/ 1267153 w 2534306"/>
              <a:gd name="connsiteY2" fmla="*/ 2534306 h 2534306"/>
              <a:gd name="connsiteX3" fmla="*/ 0 w 2534306"/>
              <a:gd name="connsiteY3" fmla="*/ 1267153 h 2534306"/>
              <a:gd name="connsiteX4" fmla="*/ 1267153 w 2534306"/>
              <a:gd name="connsiteY4" fmla="*/ 0 h 253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306" h="2534306">
                <a:moveTo>
                  <a:pt x="1267153" y="0"/>
                </a:moveTo>
                <a:cubicBezTo>
                  <a:pt x="1966982" y="0"/>
                  <a:pt x="2534306" y="567324"/>
                  <a:pt x="2534306" y="1267153"/>
                </a:cubicBezTo>
                <a:cubicBezTo>
                  <a:pt x="2534306" y="1966982"/>
                  <a:pt x="1966982" y="2534306"/>
                  <a:pt x="1267153" y="2534306"/>
                </a:cubicBezTo>
                <a:cubicBezTo>
                  <a:pt x="567324" y="2534306"/>
                  <a:pt x="0" y="1966982"/>
                  <a:pt x="0" y="1267153"/>
                </a:cubicBezTo>
                <a:cubicBezTo>
                  <a:pt x="0" y="567324"/>
                  <a:pt x="567324" y="0"/>
                  <a:pt x="1267153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3292990A-3509-F44B-347B-0173E1FB27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92684" y="1954124"/>
            <a:ext cx="2046955" cy="2046955"/>
          </a:xfrm>
          <a:custGeom>
            <a:avLst/>
            <a:gdLst>
              <a:gd name="connsiteX0" fmla="*/ 1267153 w 2534306"/>
              <a:gd name="connsiteY0" fmla="*/ 0 h 2534306"/>
              <a:gd name="connsiteX1" fmla="*/ 2534306 w 2534306"/>
              <a:gd name="connsiteY1" fmla="*/ 1267153 h 2534306"/>
              <a:gd name="connsiteX2" fmla="*/ 1267153 w 2534306"/>
              <a:gd name="connsiteY2" fmla="*/ 2534306 h 2534306"/>
              <a:gd name="connsiteX3" fmla="*/ 0 w 2534306"/>
              <a:gd name="connsiteY3" fmla="*/ 1267153 h 2534306"/>
              <a:gd name="connsiteX4" fmla="*/ 1267153 w 2534306"/>
              <a:gd name="connsiteY4" fmla="*/ 0 h 253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306" h="2534306">
                <a:moveTo>
                  <a:pt x="1267153" y="0"/>
                </a:moveTo>
                <a:cubicBezTo>
                  <a:pt x="1966982" y="0"/>
                  <a:pt x="2534306" y="567324"/>
                  <a:pt x="2534306" y="1267153"/>
                </a:cubicBezTo>
                <a:cubicBezTo>
                  <a:pt x="2534306" y="1966982"/>
                  <a:pt x="1966982" y="2534306"/>
                  <a:pt x="1267153" y="2534306"/>
                </a:cubicBezTo>
                <a:cubicBezTo>
                  <a:pt x="567324" y="2534306"/>
                  <a:pt x="0" y="1966982"/>
                  <a:pt x="0" y="1267153"/>
                </a:cubicBezTo>
                <a:cubicBezTo>
                  <a:pt x="0" y="567324"/>
                  <a:pt x="567324" y="0"/>
                  <a:pt x="1267153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390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94BEF9-9250-4487-9FC6-5664F9A4E07C}"/>
              </a:ext>
            </a:extLst>
          </p:cNvPr>
          <p:cNvSpPr txBox="1"/>
          <p:nvPr userDrawn="1"/>
        </p:nvSpPr>
        <p:spPr>
          <a:xfrm flipH="1">
            <a:off x="111908" y="6377669"/>
            <a:ext cx="508014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fld id="{7B56D3FF-1CC4-7041-A458-BDED38637779}" type="slidenum">
              <a:rPr lang="en-US" sz="1400" b="1" smtClean="0">
                <a:solidFill>
                  <a:schemeClr val="accent2"/>
                </a:solidFill>
                <a:latin typeface="+mj-lt"/>
              </a:rPr>
              <a:pPr algn="ctr"/>
              <a:t>‹nº›</a:t>
            </a:fld>
            <a:endParaRPr lang="en-US" sz="1400" b="1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9999B2-8527-422C-9B0E-18ED6BBD695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23976"/>
            <a:ext cx="17145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AAAAC686-A1B3-C327-4D83-C93A8B18E59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773" y="199961"/>
            <a:ext cx="1002604" cy="3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5" r:id="rId25"/>
    <p:sldLayoutId id="2147483676" r:id="rId26"/>
    <p:sldLayoutId id="2147483677" r:id="rId27"/>
    <p:sldLayoutId id="2147483678" r:id="rId28"/>
    <p:sldLayoutId id="2147483682" r:id="rId29"/>
    <p:sldLayoutId id="2147483684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8B5FB41-4C94-3920-7062-BAA623934B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85038"/>
            <a:ext cx="6137564" cy="5972961"/>
          </a:xfrm>
          <a:pattFill prst="pct50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0B3F54D-0A01-01C3-8B4E-FAA80B188B21}"/>
              </a:ext>
            </a:extLst>
          </p:cNvPr>
          <p:cNvSpPr/>
          <p:nvPr/>
        </p:nvSpPr>
        <p:spPr>
          <a:xfrm>
            <a:off x="0" y="0"/>
            <a:ext cx="12226954" cy="88503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pic>
        <p:nvPicPr>
          <p:cNvPr id="7" name="Imagem 6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FE60579F-2E83-B0EB-A47E-EF88FCB4C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295564"/>
            <a:ext cx="1145700" cy="392922"/>
          </a:xfrm>
          <a:prstGeom prst="rect">
            <a:avLst/>
          </a:prstGeom>
        </p:spPr>
      </p:pic>
      <p:pic>
        <p:nvPicPr>
          <p:cNvPr id="16" name="Imagem 15" descr="Texto&#10;&#10;Descrição gerada automaticamente">
            <a:extLst>
              <a:ext uri="{FF2B5EF4-FFF2-40B4-BE49-F238E27FC236}">
                <a16:creationId xmlns:a16="http://schemas.microsoft.com/office/drawing/2014/main" id="{7894C4F5-CB03-49C9-6C6C-475FBD298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82" y="-95254"/>
            <a:ext cx="2013527" cy="1174558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E521002A-C96F-49D9-F17C-51ACFF7D9E1D}"/>
              </a:ext>
            </a:extLst>
          </p:cNvPr>
          <p:cNvSpPr txBox="1"/>
          <p:nvPr/>
        </p:nvSpPr>
        <p:spPr>
          <a:xfrm flipH="1">
            <a:off x="6795255" y="2588736"/>
            <a:ext cx="4071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+mj-lt"/>
                <a:cs typeface="Poppins SemiBold" panose="00000700000000000000" pitchFamily="50" charset="0"/>
              </a:defRPr>
            </a:lvl1pPr>
          </a:lstStyle>
          <a:p>
            <a:r>
              <a:rPr lang="pt-BR" noProof="0" dirty="0"/>
              <a:t>NOME DO PROJETO</a:t>
            </a:r>
          </a:p>
          <a:p>
            <a:r>
              <a:rPr lang="pt-BR" noProof="0" dirty="0"/>
              <a:t>EM CAIXA-ALTA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C3102042-2FBE-4430-2931-7906F3EC9DED}"/>
              </a:ext>
            </a:extLst>
          </p:cNvPr>
          <p:cNvSpPr txBox="1"/>
          <p:nvPr/>
        </p:nvSpPr>
        <p:spPr>
          <a:xfrm>
            <a:off x="6911572" y="4274085"/>
            <a:ext cx="478644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noProof="0" dirty="0"/>
              <a:t>NOME DO COORDENADOR</a:t>
            </a:r>
          </a:p>
        </p:txBody>
      </p:sp>
      <p:pic>
        <p:nvPicPr>
          <p:cNvPr id="20" name="Imagem 19" descr="Texto, Logotipo&#10;&#10;Descrição gerada automaticamente">
            <a:extLst>
              <a:ext uri="{FF2B5EF4-FFF2-40B4-BE49-F238E27FC236}">
                <a16:creationId xmlns:a16="http://schemas.microsoft.com/office/drawing/2014/main" id="{E12E34F4-AA24-E197-CCF4-5C48FCD612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3" b="31765"/>
          <a:stretch/>
        </p:blipFill>
        <p:spPr>
          <a:xfrm>
            <a:off x="4738610" y="81535"/>
            <a:ext cx="2714779" cy="6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2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Frutas em cima&#10;&#10;Descrição gerada automaticamente com confiança média">
            <a:extLst>
              <a:ext uri="{FF2B5EF4-FFF2-40B4-BE49-F238E27FC236}">
                <a16:creationId xmlns:a16="http://schemas.microsoft.com/office/drawing/2014/main" id="{C63999F3-40F8-65DE-BB2C-BDE4D6CC282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8" r="20698"/>
          <a:stretch>
            <a:fillRect/>
          </a:stretch>
        </p:blipFill>
        <p:spPr>
          <a:xfrm>
            <a:off x="1120120" y="905741"/>
            <a:ext cx="4486275" cy="5146675"/>
          </a:xfrm>
          <a:custGeom>
            <a:avLst/>
            <a:gdLst>
              <a:gd name="connsiteX0" fmla="*/ 419832 w 4487302"/>
              <a:gd name="connsiteY0" fmla="*/ 0 h 5148089"/>
              <a:gd name="connsiteX1" fmla="*/ 4067469 w 4487302"/>
              <a:gd name="connsiteY1" fmla="*/ 0 h 5148089"/>
              <a:gd name="connsiteX2" fmla="*/ 4487302 w 4487302"/>
              <a:gd name="connsiteY2" fmla="*/ 419832 h 5148089"/>
              <a:gd name="connsiteX3" fmla="*/ 4487302 w 4487302"/>
              <a:gd name="connsiteY3" fmla="*/ 4728257 h 5148089"/>
              <a:gd name="connsiteX4" fmla="*/ 4067469 w 4487302"/>
              <a:gd name="connsiteY4" fmla="*/ 5148089 h 5148089"/>
              <a:gd name="connsiteX5" fmla="*/ 419832 w 4487302"/>
              <a:gd name="connsiteY5" fmla="*/ 5148089 h 5148089"/>
              <a:gd name="connsiteX6" fmla="*/ 0 w 4487302"/>
              <a:gd name="connsiteY6" fmla="*/ 4728257 h 5148089"/>
              <a:gd name="connsiteX7" fmla="*/ 0 w 4487302"/>
              <a:gd name="connsiteY7" fmla="*/ 419832 h 5148089"/>
              <a:gd name="connsiteX8" fmla="*/ 419832 w 4487302"/>
              <a:gd name="connsiteY8" fmla="*/ 0 h 514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7302" h="5148089">
                <a:moveTo>
                  <a:pt x="419832" y="0"/>
                </a:moveTo>
                <a:lnTo>
                  <a:pt x="4067469" y="0"/>
                </a:lnTo>
                <a:cubicBezTo>
                  <a:pt x="4299336" y="0"/>
                  <a:pt x="4487302" y="187965"/>
                  <a:pt x="4487302" y="419832"/>
                </a:cubicBezTo>
                <a:lnTo>
                  <a:pt x="4487302" y="4728257"/>
                </a:lnTo>
                <a:cubicBezTo>
                  <a:pt x="4487302" y="4960124"/>
                  <a:pt x="4299336" y="5148089"/>
                  <a:pt x="4067469" y="5148089"/>
                </a:cubicBezTo>
                <a:lnTo>
                  <a:pt x="419832" y="5148089"/>
                </a:lnTo>
                <a:cubicBezTo>
                  <a:pt x="187965" y="5148089"/>
                  <a:pt x="0" y="4960124"/>
                  <a:pt x="0" y="4728257"/>
                </a:cubicBezTo>
                <a:lnTo>
                  <a:pt x="0" y="419832"/>
                </a:lnTo>
                <a:cubicBezTo>
                  <a:pt x="0" y="187965"/>
                  <a:pt x="187965" y="0"/>
                  <a:pt x="419832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9C02EE-F2B3-4102-985A-FD55EE10467E}"/>
              </a:ext>
            </a:extLst>
          </p:cNvPr>
          <p:cNvSpPr txBox="1"/>
          <p:nvPr/>
        </p:nvSpPr>
        <p:spPr>
          <a:xfrm flipH="1">
            <a:off x="6584579" y="1780004"/>
            <a:ext cx="448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2"/>
                </a:solidFill>
                <a:latin typeface="+mj-lt"/>
                <a:cs typeface="Poppins SemiBold" panose="00000700000000000000" pitchFamily="50" charset="0"/>
              </a:defRPr>
            </a:lvl1pPr>
          </a:lstStyle>
          <a:p>
            <a:r>
              <a:rPr lang="pt-BR" noProof="0" dirty="0"/>
              <a:t>TÍTULO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AB809-7DE7-4F10-B891-F6E3020A80D7}"/>
              </a:ext>
            </a:extLst>
          </p:cNvPr>
          <p:cNvSpPr txBox="1"/>
          <p:nvPr/>
        </p:nvSpPr>
        <p:spPr>
          <a:xfrm flipH="1">
            <a:off x="6584578" y="2683060"/>
            <a:ext cx="4899676" cy="1724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Insira o texto aqui.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9BE36E-0172-4FC9-BB01-2233A5503456}"/>
              </a:ext>
            </a:extLst>
          </p:cNvPr>
          <p:cNvGrpSpPr/>
          <p:nvPr/>
        </p:nvGrpSpPr>
        <p:grpSpPr>
          <a:xfrm>
            <a:off x="6584578" y="1164501"/>
            <a:ext cx="1867819" cy="359264"/>
            <a:chOff x="1048637" y="1069181"/>
            <a:chExt cx="1385048" cy="359264"/>
          </a:xfrm>
          <a:solidFill>
            <a:schemeClr val="accent4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4F9B1B-5816-44BD-971D-D659B2140D72}"/>
                </a:ext>
              </a:extLst>
            </p:cNvPr>
            <p:cNvSpPr/>
            <p:nvPr/>
          </p:nvSpPr>
          <p:spPr>
            <a:xfrm>
              <a:off x="1048637" y="1069181"/>
              <a:ext cx="1385048" cy="3592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19ADD-C78F-42D0-96E8-09E281EB484D}"/>
                </a:ext>
              </a:extLst>
            </p:cNvPr>
            <p:cNvSpPr txBox="1"/>
            <p:nvPr/>
          </p:nvSpPr>
          <p:spPr>
            <a:xfrm flipH="1">
              <a:off x="1201084" y="1110314"/>
              <a:ext cx="10801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chemeClr val="bg2"/>
                  </a:solidFill>
                  <a:latin typeface="+mj-lt"/>
                  <a:cs typeface="Poppins SemiBold" panose="00000700000000000000" pitchFamily="50" charset="0"/>
                </a:defRPr>
              </a:lvl1pPr>
            </a:lstStyle>
            <a:p>
              <a:pPr algn="ctr"/>
              <a:r>
                <a:rPr lang="pt-BR" sz="1200" noProof="0" dirty="0">
                  <a:solidFill>
                    <a:schemeClr val="bg1"/>
                  </a:solidFill>
                </a:rPr>
                <a:t>RESULTADOS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E59280-837B-49A5-BD27-FB38F8CCF0BE}"/>
              </a:ext>
            </a:extLst>
          </p:cNvPr>
          <p:cNvGrpSpPr/>
          <p:nvPr/>
        </p:nvGrpSpPr>
        <p:grpSpPr>
          <a:xfrm rot="16200000">
            <a:off x="3006621" y="4585265"/>
            <a:ext cx="714300" cy="2835558"/>
            <a:chOff x="11415750" y="1716073"/>
            <a:chExt cx="714300" cy="2835558"/>
          </a:xfrm>
          <a:solidFill>
            <a:schemeClr val="accent4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B79F3C7-98AF-4473-BDA3-CC718CB2E85C}"/>
                </a:ext>
              </a:extLst>
            </p:cNvPr>
            <p:cNvSpPr/>
            <p:nvPr/>
          </p:nvSpPr>
          <p:spPr>
            <a:xfrm flipH="1" flipV="1">
              <a:off x="11415750" y="1716073"/>
              <a:ext cx="714300" cy="2835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3FF8D4-4FD5-4CD6-9503-45A6D5C5CB33}"/>
                </a:ext>
              </a:extLst>
            </p:cNvPr>
            <p:cNvSpPr txBox="1"/>
            <p:nvPr/>
          </p:nvSpPr>
          <p:spPr>
            <a:xfrm rot="5400000">
              <a:off x="10386755" y="2963593"/>
              <a:ext cx="2772291" cy="340519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chemeClr val="bg2"/>
                  </a:solidFill>
                  <a:latin typeface="+mj-lt"/>
                  <a:cs typeface="Poppins SemiBold" panose="00000700000000000000" pitchFamily="50" charset="0"/>
                </a:defRPr>
              </a:lvl1pPr>
            </a:lstStyle>
            <a:p>
              <a:pPr algn="ctr"/>
              <a:r>
                <a:rPr lang="pt-BR" sz="1400" noProof="0" dirty="0">
                  <a:solidFill>
                    <a:schemeClr val="bg1"/>
                  </a:solidFill>
                </a:rPr>
                <a:t>Título da Foto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23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C6B81E-39D3-4605-9948-2DAA0607E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7FB14E-32E0-4085-9BFB-CECFD88E598C}"/>
              </a:ext>
            </a:extLst>
          </p:cNvPr>
          <p:cNvGrpSpPr/>
          <p:nvPr/>
        </p:nvGrpSpPr>
        <p:grpSpPr>
          <a:xfrm>
            <a:off x="6989293" y="794860"/>
            <a:ext cx="4103113" cy="2816491"/>
            <a:chOff x="993321" y="1014788"/>
            <a:chExt cx="4103113" cy="281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C10316-5948-437A-AC14-EAF7AB62745C}"/>
                </a:ext>
              </a:extLst>
            </p:cNvPr>
            <p:cNvSpPr txBox="1"/>
            <p:nvPr/>
          </p:nvSpPr>
          <p:spPr>
            <a:xfrm flipH="1">
              <a:off x="1024871" y="1543329"/>
              <a:ext cx="4071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latin typeface="+mj-lt"/>
                  <a:cs typeface="Poppins SemiBold" panose="00000700000000000000" pitchFamily="50" charset="0"/>
                </a:defRPr>
              </a:lvl1pPr>
            </a:lstStyle>
            <a:p>
              <a:r>
                <a:rPr lang="pt-BR" sz="2800" noProof="0" dirty="0"/>
                <a:t>TÍTULO O SUB TÍTULO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359CEB4-16F8-45CF-9C92-B135995B404E}"/>
                </a:ext>
              </a:extLst>
            </p:cNvPr>
            <p:cNvGrpSpPr/>
            <p:nvPr/>
          </p:nvGrpSpPr>
          <p:grpSpPr>
            <a:xfrm>
              <a:off x="1092106" y="1014788"/>
              <a:ext cx="1743777" cy="359264"/>
              <a:chOff x="1048637" y="1065876"/>
              <a:chExt cx="1743777" cy="359264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6D2D273-69F6-4C4F-B5F5-CA10335DCF0B}"/>
                  </a:ext>
                </a:extLst>
              </p:cNvPr>
              <p:cNvSpPr/>
              <p:nvPr/>
            </p:nvSpPr>
            <p:spPr>
              <a:xfrm>
                <a:off x="1048637" y="1065876"/>
                <a:ext cx="1743777" cy="35926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F572D8-DEEF-4044-A634-A2933BA9138B}"/>
                  </a:ext>
                </a:extLst>
              </p:cNvPr>
              <p:cNvSpPr txBox="1"/>
              <p:nvPr/>
            </p:nvSpPr>
            <p:spPr>
              <a:xfrm flipH="1">
                <a:off x="1080186" y="1121531"/>
                <a:ext cx="1680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>
                    <a:solidFill>
                      <a:schemeClr val="bg2"/>
                    </a:solidFill>
                    <a:latin typeface="+mj-lt"/>
                    <a:cs typeface="Poppins SemiBold" panose="00000700000000000000" pitchFamily="50" charset="0"/>
                  </a:defRPr>
                </a:lvl1pPr>
              </a:lstStyle>
              <a:p>
                <a:pPr algn="ctr"/>
                <a:r>
                  <a:rPr lang="pt-BR" sz="1200" noProof="0" dirty="0"/>
                  <a:t>RESULTADOS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F557A2-58FE-4273-81B5-451B5254D6F4}"/>
                </a:ext>
              </a:extLst>
            </p:cNvPr>
            <p:cNvSpPr txBox="1"/>
            <p:nvPr/>
          </p:nvSpPr>
          <p:spPr>
            <a:xfrm flipH="1">
              <a:off x="993321" y="2875889"/>
              <a:ext cx="18110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chemeClr val="bg2"/>
                  </a:solidFill>
                  <a:latin typeface="+mj-lt"/>
                  <a:cs typeface="Poppins SemiBold" panose="00000700000000000000" pitchFamily="50" charset="0"/>
                </a:defRPr>
              </a:lvl1pPr>
            </a:lstStyle>
            <a:p>
              <a:r>
                <a:rPr lang="pt-BR" sz="1600" noProof="0" dirty="0" err="1">
                  <a:solidFill>
                    <a:schemeClr val="tx1"/>
                  </a:solidFill>
                </a:rPr>
                <a:t>Your</a:t>
              </a:r>
              <a:r>
                <a:rPr lang="pt-BR" sz="1600" noProof="0" dirty="0">
                  <a:solidFill>
                    <a:schemeClr val="tx1"/>
                  </a:solidFill>
                </a:rPr>
                <a:t> </a:t>
              </a:r>
              <a:r>
                <a:rPr lang="pt-BR" sz="1600" noProof="0" dirty="0" err="1">
                  <a:solidFill>
                    <a:schemeClr val="tx1"/>
                  </a:solidFill>
                </a:rPr>
                <a:t>Title</a:t>
              </a:r>
              <a:r>
                <a:rPr lang="pt-BR" sz="1600" noProof="0" dirty="0">
                  <a:solidFill>
                    <a:schemeClr val="tx1"/>
                  </a:solidFill>
                </a:rPr>
                <a:t> </a:t>
              </a:r>
              <a:r>
                <a:rPr lang="pt-BR" sz="1600" noProof="0" dirty="0" err="1">
                  <a:solidFill>
                    <a:schemeClr val="tx1"/>
                  </a:solidFill>
                </a:rPr>
                <a:t>Here</a:t>
              </a:r>
              <a:endParaRPr lang="pt-BR" sz="1600" noProof="0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A1084F-9609-4343-A665-481CDE63E3DA}"/>
                </a:ext>
              </a:extLst>
            </p:cNvPr>
            <p:cNvSpPr txBox="1"/>
            <p:nvPr/>
          </p:nvSpPr>
          <p:spPr>
            <a:xfrm flipH="1">
              <a:off x="993321" y="3214443"/>
              <a:ext cx="4071561" cy="61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Testando o corretor de texto</a:t>
              </a:r>
              <a:endParaRPr lang="pt-BR" sz="1200" noProof="0" dirty="0">
                <a:solidFill>
                  <a:schemeClr val="bg2">
                    <a:lumMod val="50000"/>
                  </a:schemeClr>
                </a:solidFill>
                <a:cs typeface="Poppins" panose="00000500000000000000" pitchFamily="50" charset="0"/>
              </a:endParaRPr>
            </a:p>
            <a:p>
              <a:pPr>
                <a:lnSpc>
                  <a:spcPct val="150000"/>
                </a:lnSpc>
              </a:pPr>
              <a:endParaRPr lang="pt-BR" sz="1200" noProof="0" dirty="0">
                <a:solidFill>
                  <a:schemeClr val="bg2">
                    <a:lumMod val="50000"/>
                  </a:schemeClr>
                </a:solidFill>
                <a:cs typeface="Poppins" panose="00000500000000000000" pitchFamily="50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5F534C-F68B-4C40-9101-2807A4CD3E1E}"/>
              </a:ext>
            </a:extLst>
          </p:cNvPr>
          <p:cNvGrpSpPr/>
          <p:nvPr/>
        </p:nvGrpSpPr>
        <p:grpSpPr>
          <a:xfrm>
            <a:off x="4400694" y="4379307"/>
            <a:ext cx="1520534" cy="1520534"/>
            <a:chOff x="6669950" y="1229339"/>
            <a:chExt cx="989246" cy="98924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B59BAC-0872-438B-A480-FD92DC446AFC}"/>
                </a:ext>
              </a:extLst>
            </p:cNvPr>
            <p:cNvSpPr/>
            <p:nvPr/>
          </p:nvSpPr>
          <p:spPr>
            <a:xfrm>
              <a:off x="6669950" y="1229339"/>
              <a:ext cx="989246" cy="9892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79400" dir="2700000" sx="103000" sy="103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F0BEFB-B382-4D89-BB92-FD11CE520913}"/>
                </a:ext>
              </a:extLst>
            </p:cNvPr>
            <p:cNvSpPr/>
            <p:nvPr/>
          </p:nvSpPr>
          <p:spPr>
            <a:xfrm>
              <a:off x="6770469" y="1329858"/>
              <a:ext cx="788209" cy="788209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7E1AA961-7D56-418C-9359-3F9E8ADC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2361" y="49109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8D9E08-ECA2-45B9-82A6-837557AD0823}"/>
              </a:ext>
            </a:extLst>
          </p:cNvPr>
          <p:cNvGrpSpPr/>
          <p:nvPr/>
        </p:nvGrpSpPr>
        <p:grpSpPr>
          <a:xfrm>
            <a:off x="1034303" y="977140"/>
            <a:ext cx="4899676" cy="4184391"/>
            <a:chOff x="5162550" y="1112803"/>
            <a:chExt cx="4899676" cy="41843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2B06D6-5FEA-4E90-833C-00C334C8557F}"/>
                </a:ext>
              </a:extLst>
            </p:cNvPr>
            <p:cNvSpPr txBox="1"/>
            <p:nvPr/>
          </p:nvSpPr>
          <p:spPr>
            <a:xfrm flipH="1">
              <a:off x="5162550" y="3144578"/>
              <a:ext cx="4381500" cy="1447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Lorem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ipsum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dolor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sit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amet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consectetur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adipiscing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elit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sed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do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eiusmod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tempor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incididunt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ut labore et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dolore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magna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aliqua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Ut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enim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adminim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veniamquis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nostrud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exercitation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consectetur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adipiscing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elit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seddo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exercitation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consectetur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eiusmod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tempor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inceiusmod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tempor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incididunt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ut</a:t>
              </a:r>
              <a:endParaRPr lang="pt-BR" sz="1200" noProof="0" dirty="0">
                <a:solidFill>
                  <a:schemeClr val="bg2">
                    <a:lumMod val="50000"/>
                  </a:schemeClr>
                </a:solidFill>
                <a:cs typeface="Poppins" panose="00000500000000000000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34107-1BE4-4B03-87D7-CEF0D525C300}"/>
                </a:ext>
              </a:extLst>
            </p:cNvPr>
            <p:cNvSpPr txBox="1"/>
            <p:nvPr/>
          </p:nvSpPr>
          <p:spPr>
            <a:xfrm flipH="1">
              <a:off x="5162550" y="1683200"/>
              <a:ext cx="4899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latin typeface="+mj-lt"/>
                  <a:cs typeface="Poppins SemiBold" panose="00000700000000000000" pitchFamily="50" charset="0"/>
                </a:defRPr>
              </a:lvl1pPr>
            </a:lstStyle>
            <a:p>
              <a:r>
                <a:rPr lang="pt-BR" noProof="0" dirty="0"/>
                <a:t>TÍTULO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FDCB1D-BBC0-4532-9EFD-9ADD283FD5B7}"/>
                </a:ext>
              </a:extLst>
            </p:cNvPr>
            <p:cNvSpPr txBox="1"/>
            <p:nvPr/>
          </p:nvSpPr>
          <p:spPr>
            <a:xfrm flipH="1">
              <a:off x="5162550" y="4680358"/>
              <a:ext cx="4381500" cy="61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Lorem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ipsum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dolor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sit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amet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consectetur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adipiscing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elit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sed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do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eiusmod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tempor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incididunt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ut labore et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dolore</a:t>
              </a:r>
              <a:endParaRPr lang="pt-BR" sz="1200" noProof="0" dirty="0">
                <a:solidFill>
                  <a:schemeClr val="bg2">
                    <a:lumMod val="50000"/>
                  </a:schemeClr>
                </a:solidFill>
                <a:cs typeface="Poppins" panose="00000500000000000000" pitchFamily="50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2C92461-DF9E-4434-B499-D393EA38A371}"/>
                </a:ext>
              </a:extLst>
            </p:cNvPr>
            <p:cNvGrpSpPr/>
            <p:nvPr/>
          </p:nvGrpSpPr>
          <p:grpSpPr>
            <a:xfrm>
              <a:off x="5229785" y="1112803"/>
              <a:ext cx="1567396" cy="359264"/>
              <a:chOff x="1048637" y="1069181"/>
              <a:chExt cx="1567396" cy="359264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6DB1AC5-3560-4CEA-967E-6B6831B1AFEB}"/>
                  </a:ext>
                </a:extLst>
              </p:cNvPr>
              <p:cNvSpPr/>
              <p:nvPr/>
            </p:nvSpPr>
            <p:spPr>
              <a:xfrm>
                <a:off x="1048637" y="1069181"/>
                <a:ext cx="1567396" cy="35926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7B4BB0-9599-4996-A08F-FFA7FB749A80}"/>
                  </a:ext>
                </a:extLst>
              </p:cNvPr>
              <p:cNvSpPr txBox="1"/>
              <p:nvPr/>
            </p:nvSpPr>
            <p:spPr>
              <a:xfrm flipH="1">
                <a:off x="1201083" y="1110314"/>
                <a:ext cx="13406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>
                    <a:solidFill>
                      <a:schemeClr val="bg2"/>
                    </a:solidFill>
                    <a:latin typeface="+mj-lt"/>
                    <a:cs typeface="Poppins SemiBold" panose="00000700000000000000" pitchFamily="50" charset="0"/>
                  </a:defRPr>
                </a:lvl1pPr>
              </a:lstStyle>
              <a:p>
                <a:pPr algn="ctr"/>
                <a:r>
                  <a:rPr lang="pt-BR" sz="1200" noProof="0" dirty="0"/>
                  <a:t>RESULTADOS</a:t>
                </a:r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8E774B-5411-4B3C-87A5-5D0FBAE96D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4610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72B369C-D1E6-4C44-BD9F-7E054C61F890}"/>
              </a:ext>
            </a:extLst>
          </p:cNvPr>
          <p:cNvGrpSpPr/>
          <p:nvPr/>
        </p:nvGrpSpPr>
        <p:grpSpPr>
          <a:xfrm>
            <a:off x="921313" y="1044194"/>
            <a:ext cx="4899676" cy="4092758"/>
            <a:chOff x="891816" y="1057641"/>
            <a:chExt cx="4899676" cy="40927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350AB2-6F93-4352-8CFD-1D0EEF4F9A06}"/>
                </a:ext>
              </a:extLst>
            </p:cNvPr>
            <p:cNvSpPr txBox="1"/>
            <p:nvPr/>
          </p:nvSpPr>
          <p:spPr>
            <a:xfrm flipH="1">
              <a:off x="891816" y="1579387"/>
              <a:ext cx="4652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latin typeface="+mj-lt"/>
                  <a:cs typeface="Poppins SemiBold" panose="00000700000000000000" pitchFamily="50" charset="0"/>
                </a:defRPr>
              </a:lvl1pPr>
            </a:lstStyle>
            <a:p>
              <a:r>
                <a:rPr lang="pt-BR" sz="2800" noProof="0" dirty="0"/>
                <a:t>TÍTULO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995E0B-DAC6-4938-A122-7CAB17E97CBB}"/>
                </a:ext>
              </a:extLst>
            </p:cNvPr>
            <p:cNvSpPr txBox="1"/>
            <p:nvPr/>
          </p:nvSpPr>
          <p:spPr>
            <a:xfrm flipH="1">
              <a:off x="891816" y="2372319"/>
              <a:ext cx="4899676" cy="61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Lorem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ipsum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dolor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sit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amet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consectetur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adipiscing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elit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sed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do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eiusmod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tempor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incididunt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ut labore et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dolore</a:t>
              </a: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magna</a:t>
              </a:r>
              <a:endParaRPr lang="pt-BR" sz="1200" noProof="0" dirty="0">
                <a:solidFill>
                  <a:schemeClr val="bg2">
                    <a:lumMod val="50000"/>
                  </a:schemeClr>
                </a:solidFill>
                <a:cs typeface="Poppins" panose="00000500000000000000" pitchFamily="50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76D6E1-3B55-4CF8-A2AA-7CDBFFCB7414}"/>
                </a:ext>
              </a:extLst>
            </p:cNvPr>
            <p:cNvGrpSpPr/>
            <p:nvPr/>
          </p:nvGrpSpPr>
          <p:grpSpPr>
            <a:xfrm>
              <a:off x="930180" y="3270227"/>
              <a:ext cx="4575298" cy="1880172"/>
              <a:chOff x="1023192" y="3418937"/>
              <a:chExt cx="4575298" cy="188017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0D276C9F-EA99-44CE-84F7-D047A65F6F3F}"/>
                  </a:ext>
                </a:extLst>
              </p:cNvPr>
              <p:cNvSpPr/>
              <p:nvPr/>
            </p:nvSpPr>
            <p:spPr>
              <a:xfrm>
                <a:off x="1023192" y="3418937"/>
                <a:ext cx="4575298" cy="1880172"/>
              </a:xfrm>
              <a:prstGeom prst="roundRect">
                <a:avLst>
                  <a:gd name="adj" fmla="val 13479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279400" dir="2700000" sx="103000" sy="103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 noProof="0" dirty="0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26A6A66B-5CE2-4A2F-BBFE-60F770FF230A}"/>
                  </a:ext>
                </a:extLst>
              </p:cNvPr>
              <p:cNvGrpSpPr/>
              <p:nvPr/>
            </p:nvGrpSpPr>
            <p:grpSpPr>
              <a:xfrm>
                <a:off x="1349615" y="3687162"/>
                <a:ext cx="3922453" cy="1267522"/>
                <a:chOff x="891523" y="4541612"/>
                <a:chExt cx="3467012" cy="1267522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D22AAC26-DC08-4115-B76D-F3F6E257E58D}"/>
                    </a:ext>
                  </a:extLst>
                </p:cNvPr>
                <p:cNvGrpSpPr/>
                <p:nvPr/>
              </p:nvGrpSpPr>
              <p:grpSpPr>
                <a:xfrm>
                  <a:off x="959343" y="4943666"/>
                  <a:ext cx="3318234" cy="141568"/>
                  <a:chOff x="7207624" y="5116233"/>
                  <a:chExt cx="3240073" cy="141568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3F11E740-C26E-480F-A131-65385821A28E}"/>
                      </a:ext>
                    </a:extLst>
                  </p:cNvPr>
                  <p:cNvSpPr/>
                  <p:nvPr/>
                </p:nvSpPr>
                <p:spPr>
                  <a:xfrm>
                    <a:off x="7893424" y="5116233"/>
                    <a:ext cx="2554273" cy="141568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2000" noProof="0" dirty="0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642A1DF3-4400-4652-BC92-AA2A81FEB9AC}"/>
                      </a:ext>
                    </a:extLst>
                  </p:cNvPr>
                  <p:cNvSpPr/>
                  <p:nvPr/>
                </p:nvSpPr>
                <p:spPr>
                  <a:xfrm>
                    <a:off x="7207624" y="5116233"/>
                    <a:ext cx="2913486" cy="14156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5">
                          <a:lumMod val="75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2000" noProof="0" dirty="0"/>
                  </a:p>
                </p:txBody>
              </p: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21FE658-6240-4744-9E80-F2DDADB2C311}"/>
                    </a:ext>
                  </a:extLst>
                </p:cNvPr>
                <p:cNvSpPr txBox="1"/>
                <p:nvPr/>
              </p:nvSpPr>
              <p:spPr>
                <a:xfrm flipH="1">
                  <a:off x="891523" y="4541612"/>
                  <a:ext cx="3090130" cy="3387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pt-BR" sz="1200" b="0" i="0" noProof="0" dirty="0" err="1">
                      <a:solidFill>
                        <a:schemeClr val="tx2"/>
                      </a:solidFill>
                      <a:effectLst/>
                      <a:latin typeface="+mj-lt"/>
                      <a:cs typeface="Poppins" panose="00000500000000000000" pitchFamily="50" charset="0"/>
                    </a:rPr>
                    <a:t>Leadership</a:t>
                  </a:r>
                  <a:endParaRPr lang="pt-BR" sz="1200" noProof="0" dirty="0">
                    <a:solidFill>
                      <a:schemeClr val="tx2"/>
                    </a:solidFill>
                    <a:latin typeface="+mj-lt"/>
                    <a:cs typeface="Poppins" panose="00000500000000000000" pitchFamily="50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6EC8762-C130-4BCD-9E37-AF3C8AF83232}"/>
                    </a:ext>
                  </a:extLst>
                </p:cNvPr>
                <p:cNvSpPr txBox="1"/>
                <p:nvPr/>
              </p:nvSpPr>
              <p:spPr>
                <a:xfrm flipH="1">
                  <a:off x="3726987" y="4541612"/>
                  <a:ext cx="631548" cy="3387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pt-BR" sz="1200" noProof="0" dirty="0">
                      <a:solidFill>
                        <a:schemeClr val="tx2"/>
                      </a:solidFill>
                      <a:latin typeface="+mj-lt"/>
                      <a:cs typeface="Poppins" panose="00000500000000000000" pitchFamily="50" charset="0"/>
                    </a:rPr>
                    <a:t>88%</a:t>
                  </a: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95497ED9-5F94-4632-A704-D3FC33731837}"/>
                    </a:ext>
                  </a:extLst>
                </p:cNvPr>
                <p:cNvGrpSpPr/>
                <p:nvPr/>
              </p:nvGrpSpPr>
              <p:grpSpPr>
                <a:xfrm>
                  <a:off x="959343" y="5667566"/>
                  <a:ext cx="3318234" cy="141568"/>
                  <a:chOff x="7207624" y="5116233"/>
                  <a:chExt cx="3240073" cy="14156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F107D287-A99F-47CE-A76D-7FD1B9F128B0}"/>
                      </a:ext>
                    </a:extLst>
                  </p:cNvPr>
                  <p:cNvSpPr/>
                  <p:nvPr/>
                </p:nvSpPr>
                <p:spPr>
                  <a:xfrm>
                    <a:off x="7893424" y="5116233"/>
                    <a:ext cx="2554273" cy="141568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2000" noProof="0" dirty="0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7098CE04-4541-42AF-8C7C-327172E195E8}"/>
                      </a:ext>
                    </a:extLst>
                  </p:cNvPr>
                  <p:cNvSpPr/>
                  <p:nvPr/>
                </p:nvSpPr>
                <p:spPr>
                  <a:xfrm>
                    <a:off x="7207624" y="5116233"/>
                    <a:ext cx="3081560" cy="14156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5">
                          <a:lumMod val="75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2000" noProof="0" dirty="0"/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8AB2C2B-3DDE-4B2A-9C8F-679BF09BC03D}"/>
                    </a:ext>
                  </a:extLst>
                </p:cNvPr>
                <p:cNvSpPr txBox="1"/>
                <p:nvPr/>
              </p:nvSpPr>
              <p:spPr>
                <a:xfrm flipH="1">
                  <a:off x="891523" y="5265512"/>
                  <a:ext cx="3090130" cy="3387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pt-BR" sz="1200" b="0" i="0" noProof="0" dirty="0">
                      <a:solidFill>
                        <a:schemeClr val="tx2"/>
                      </a:solidFill>
                      <a:effectLst/>
                      <a:latin typeface="+mj-lt"/>
                      <a:cs typeface="Poppins" panose="00000500000000000000" pitchFamily="50" charset="0"/>
                    </a:rPr>
                    <a:t>Team</a:t>
                  </a:r>
                  <a:endParaRPr lang="pt-BR" sz="1200" noProof="0" dirty="0">
                    <a:solidFill>
                      <a:schemeClr val="tx2"/>
                    </a:solidFill>
                    <a:latin typeface="+mj-lt"/>
                    <a:cs typeface="Poppins" panose="00000500000000000000" pitchFamily="50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A57A1EE-C96B-49A9-AA8C-A51BC30AA6BA}"/>
                    </a:ext>
                  </a:extLst>
                </p:cNvPr>
                <p:cNvSpPr txBox="1"/>
                <p:nvPr/>
              </p:nvSpPr>
              <p:spPr>
                <a:xfrm flipH="1">
                  <a:off x="3726987" y="5265512"/>
                  <a:ext cx="631548" cy="3387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pt-BR" sz="1200" noProof="0" dirty="0">
                      <a:solidFill>
                        <a:schemeClr val="tx2"/>
                      </a:solidFill>
                      <a:latin typeface="+mj-lt"/>
                      <a:cs typeface="Poppins" panose="00000500000000000000" pitchFamily="50" charset="0"/>
                    </a:rPr>
                    <a:t>92%</a:t>
                  </a: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D04313-2556-407A-8E98-AF563B896E9C}"/>
                </a:ext>
              </a:extLst>
            </p:cNvPr>
            <p:cNvGrpSpPr/>
            <p:nvPr/>
          </p:nvGrpSpPr>
          <p:grpSpPr>
            <a:xfrm>
              <a:off x="931859" y="1057641"/>
              <a:ext cx="1605461" cy="359264"/>
              <a:chOff x="1048636" y="1069181"/>
              <a:chExt cx="1605461" cy="359264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CF9B137-15CC-4C7A-A63E-FEE897B77C87}"/>
                  </a:ext>
                </a:extLst>
              </p:cNvPr>
              <p:cNvSpPr/>
              <p:nvPr/>
            </p:nvSpPr>
            <p:spPr>
              <a:xfrm>
                <a:off x="1048636" y="1069181"/>
                <a:ext cx="1605461" cy="35926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D13C32-33F8-4D10-8DF6-6BFF1B36CAC1}"/>
                  </a:ext>
                </a:extLst>
              </p:cNvPr>
              <p:cNvSpPr txBox="1"/>
              <p:nvPr/>
            </p:nvSpPr>
            <p:spPr>
              <a:xfrm flipH="1">
                <a:off x="1201084" y="1110314"/>
                <a:ext cx="1385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>
                    <a:solidFill>
                      <a:schemeClr val="bg2"/>
                    </a:solidFill>
                    <a:latin typeface="+mj-lt"/>
                    <a:cs typeface="Poppins SemiBold" panose="00000700000000000000" pitchFamily="50" charset="0"/>
                  </a:defRPr>
                </a:lvl1pPr>
              </a:lstStyle>
              <a:p>
                <a:pPr algn="ctr"/>
                <a:r>
                  <a:rPr lang="pt-BR" sz="1200" noProof="0" dirty="0"/>
                  <a:t>RESULTADOS</a:t>
                </a:r>
              </a:p>
            </p:txBody>
          </p:sp>
        </p:grpSp>
      </p:grp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0735ECC6-A427-AE86-5D38-D0A4CAD51E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 noProof="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38C24D-2481-41EC-866A-ACBAA7B15382}"/>
              </a:ext>
            </a:extLst>
          </p:cNvPr>
          <p:cNvGrpSpPr/>
          <p:nvPr/>
        </p:nvGrpSpPr>
        <p:grpSpPr>
          <a:xfrm>
            <a:off x="8383735" y="5477226"/>
            <a:ext cx="989246" cy="989246"/>
            <a:chOff x="9189371" y="4537098"/>
            <a:chExt cx="989246" cy="98924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3A55709-2B37-4135-875E-5B960F6EBBF8}"/>
                </a:ext>
              </a:extLst>
            </p:cNvPr>
            <p:cNvSpPr/>
            <p:nvPr/>
          </p:nvSpPr>
          <p:spPr>
            <a:xfrm>
              <a:off x="9189371" y="4537098"/>
              <a:ext cx="989246" cy="9892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79400" dir="2700000" sx="103000" sy="103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213816-BEC3-4178-9C6D-0DB3FBE9C66D}"/>
                </a:ext>
              </a:extLst>
            </p:cNvPr>
            <p:cNvSpPr/>
            <p:nvPr/>
          </p:nvSpPr>
          <p:spPr>
            <a:xfrm>
              <a:off x="9289890" y="4637617"/>
              <a:ext cx="788209" cy="788209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BE2DFCA-18B1-43B7-935C-34DDF8792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5394" y="480312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634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DDBF2-A230-A763-FDF8-FB881A1882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44050-5823-1633-482E-9ECACC1BCAEA}"/>
              </a:ext>
            </a:extLst>
          </p:cNvPr>
          <p:cNvSpPr txBox="1"/>
          <p:nvPr/>
        </p:nvSpPr>
        <p:spPr>
          <a:xfrm>
            <a:off x="786765" y="1074339"/>
            <a:ext cx="3657599" cy="6001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noProof="0" dirty="0"/>
              <a:t>TÍTULO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542AD3-463B-B2A8-B868-FF27E968670D}"/>
              </a:ext>
            </a:extLst>
          </p:cNvPr>
          <p:cNvGrpSpPr/>
          <p:nvPr/>
        </p:nvGrpSpPr>
        <p:grpSpPr>
          <a:xfrm>
            <a:off x="1871111" y="2065124"/>
            <a:ext cx="2548489" cy="818814"/>
            <a:chOff x="9183797" y="1035066"/>
            <a:chExt cx="2243689" cy="8188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2D9228-3F13-63F9-CC31-53C545260626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5264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000" noProof="0" dirty="0" err="1"/>
                <a:t>Lorem</a:t>
              </a:r>
              <a:r>
                <a:rPr lang="pt-BR" sz="1000" noProof="0" dirty="0"/>
                <a:t> ipsum </a:t>
              </a:r>
              <a:r>
                <a:rPr lang="pt-BR" sz="1000" noProof="0" dirty="0" err="1"/>
                <a:t>dolor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sit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amet</a:t>
              </a:r>
              <a:r>
                <a:rPr lang="pt-BR" sz="1000" noProof="0" dirty="0"/>
                <a:t>, </a:t>
              </a:r>
              <a:r>
                <a:rPr lang="pt-BR" sz="1000" noProof="0" dirty="0" err="1"/>
                <a:t>consecte</a:t>
              </a:r>
              <a:r>
                <a:rPr lang="pt-BR" sz="1000" noProof="0" dirty="0"/>
                <a:t> felis </a:t>
              </a:r>
              <a:r>
                <a:rPr lang="pt-BR" sz="1000" noProof="0" dirty="0" err="1"/>
                <a:t>adipiscing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elit</a:t>
              </a:r>
              <a:r>
                <a:rPr lang="pt-BR" sz="1000" noProof="0" dirty="0"/>
                <a:t>, et </a:t>
              </a:r>
              <a:r>
                <a:rPr lang="pt-BR" sz="1000" noProof="0" dirty="0" err="1"/>
                <a:t>tempor</a:t>
              </a:r>
              <a:r>
                <a:rPr lang="pt-BR" sz="1000" noProof="0" dirty="0"/>
                <a:t> vitae.</a:t>
              </a:r>
              <a:endParaRPr lang="pt-BR" sz="1000" noProof="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14E6A8-C12B-53BC-9817-005E7D28AC0A}"/>
                </a:ext>
              </a:extLst>
            </p:cNvPr>
            <p:cNvSpPr txBox="1"/>
            <p:nvPr/>
          </p:nvSpPr>
          <p:spPr>
            <a:xfrm>
              <a:off x="9183797" y="1035066"/>
              <a:ext cx="2243689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YOUR</a:t>
              </a:r>
              <a:r>
                <a:rPr lang="pt-BR" sz="16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 </a:t>
              </a:r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TITLE</a:t>
              </a:r>
              <a:endParaRPr lang="pt-BR" sz="2400" spc="300" noProof="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5D7AAC-8031-6BE0-8666-6C03F086644C}"/>
              </a:ext>
            </a:extLst>
          </p:cNvPr>
          <p:cNvGrpSpPr/>
          <p:nvPr/>
        </p:nvGrpSpPr>
        <p:grpSpPr>
          <a:xfrm>
            <a:off x="1871111" y="3193475"/>
            <a:ext cx="2548489" cy="818814"/>
            <a:chOff x="9183797" y="1035066"/>
            <a:chExt cx="2243689" cy="8188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22D824-29A6-5E40-5E08-FDD3DA7F2E37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5264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000" noProof="0" dirty="0" err="1"/>
                <a:t>Lorem</a:t>
              </a:r>
              <a:r>
                <a:rPr lang="pt-BR" sz="1000" noProof="0" dirty="0"/>
                <a:t> ipsum </a:t>
              </a:r>
              <a:r>
                <a:rPr lang="pt-BR" sz="1000" noProof="0" dirty="0" err="1"/>
                <a:t>dolor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sit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amet</a:t>
              </a:r>
              <a:r>
                <a:rPr lang="pt-BR" sz="1000" noProof="0" dirty="0"/>
                <a:t>, </a:t>
              </a:r>
              <a:r>
                <a:rPr lang="pt-BR" sz="1000" noProof="0" dirty="0" err="1"/>
                <a:t>consecte</a:t>
              </a:r>
              <a:r>
                <a:rPr lang="pt-BR" sz="1000" noProof="0" dirty="0"/>
                <a:t> felis </a:t>
              </a:r>
              <a:r>
                <a:rPr lang="pt-BR" sz="1000" noProof="0" dirty="0" err="1"/>
                <a:t>adipiscing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elit</a:t>
              </a:r>
              <a:r>
                <a:rPr lang="pt-BR" sz="1000" noProof="0" dirty="0"/>
                <a:t>, et </a:t>
              </a:r>
              <a:r>
                <a:rPr lang="pt-BR" sz="1000" noProof="0" dirty="0" err="1"/>
                <a:t>tempor</a:t>
              </a:r>
              <a:r>
                <a:rPr lang="pt-BR" sz="1000" noProof="0" dirty="0"/>
                <a:t> vitae.</a:t>
              </a:r>
              <a:endParaRPr lang="pt-BR" sz="1000" noProof="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1DF79F-A4E4-DD9D-A8F7-A55F309C557D}"/>
                </a:ext>
              </a:extLst>
            </p:cNvPr>
            <p:cNvSpPr txBox="1"/>
            <p:nvPr/>
          </p:nvSpPr>
          <p:spPr>
            <a:xfrm>
              <a:off x="9183797" y="1035066"/>
              <a:ext cx="2243689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YOUR</a:t>
              </a:r>
              <a:r>
                <a:rPr lang="pt-BR" sz="16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 </a:t>
              </a:r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TITLE</a:t>
              </a:r>
              <a:endParaRPr lang="pt-BR" sz="2400" spc="300" noProof="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4CBD85-D5DB-6D26-B916-56EC78D38994}"/>
              </a:ext>
            </a:extLst>
          </p:cNvPr>
          <p:cNvGrpSpPr/>
          <p:nvPr/>
        </p:nvGrpSpPr>
        <p:grpSpPr>
          <a:xfrm>
            <a:off x="763258" y="2065124"/>
            <a:ext cx="750519" cy="750519"/>
            <a:chOff x="763258" y="2065124"/>
            <a:chExt cx="750519" cy="7505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8BAF1D-4340-877B-81ED-182AF97B5A3F}"/>
                </a:ext>
              </a:extLst>
            </p:cNvPr>
            <p:cNvSpPr/>
            <p:nvPr/>
          </p:nvSpPr>
          <p:spPr>
            <a:xfrm>
              <a:off x="763258" y="2065124"/>
              <a:ext cx="750519" cy="7505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8" name="Shape 2643">
              <a:extLst>
                <a:ext uri="{FF2B5EF4-FFF2-40B4-BE49-F238E27FC236}">
                  <a16:creationId xmlns:a16="http://schemas.microsoft.com/office/drawing/2014/main" id="{5C425478-3962-23BA-A304-BA13E6649402}"/>
                </a:ext>
              </a:extLst>
            </p:cNvPr>
            <p:cNvSpPr/>
            <p:nvPr/>
          </p:nvSpPr>
          <p:spPr>
            <a:xfrm>
              <a:off x="1050089" y="2278266"/>
              <a:ext cx="176856" cy="32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00" y="1473"/>
                  </a:moveTo>
                  <a:lnTo>
                    <a:pt x="9900" y="1473"/>
                  </a:lnTo>
                  <a:cubicBezTo>
                    <a:pt x="9403" y="1473"/>
                    <a:pt x="9000" y="1692"/>
                    <a:pt x="9000" y="1964"/>
                  </a:cubicBezTo>
                  <a:cubicBezTo>
                    <a:pt x="9000" y="2235"/>
                    <a:pt x="9403" y="2455"/>
                    <a:pt x="9900" y="2455"/>
                  </a:cubicBezTo>
                  <a:lnTo>
                    <a:pt x="11700" y="2455"/>
                  </a:lnTo>
                  <a:cubicBezTo>
                    <a:pt x="12197" y="2455"/>
                    <a:pt x="12600" y="2235"/>
                    <a:pt x="12600" y="1964"/>
                  </a:cubicBezTo>
                  <a:cubicBezTo>
                    <a:pt x="12600" y="1692"/>
                    <a:pt x="12197" y="1473"/>
                    <a:pt x="11700" y="1473"/>
                  </a:cubicBezTo>
                  <a:moveTo>
                    <a:pt x="19800" y="2945"/>
                  </a:moveTo>
                  <a:lnTo>
                    <a:pt x="1800" y="2945"/>
                  </a:lnTo>
                  <a:lnTo>
                    <a:pt x="1800" y="1964"/>
                  </a:lnTo>
                  <a:cubicBezTo>
                    <a:pt x="1800" y="1422"/>
                    <a:pt x="2605" y="982"/>
                    <a:pt x="3600" y="982"/>
                  </a:cubicBezTo>
                  <a:lnTo>
                    <a:pt x="18000" y="982"/>
                  </a:lnTo>
                  <a:cubicBezTo>
                    <a:pt x="18993" y="982"/>
                    <a:pt x="19800" y="1422"/>
                    <a:pt x="19800" y="1964"/>
                  </a:cubicBezTo>
                  <a:cubicBezTo>
                    <a:pt x="19800" y="1964"/>
                    <a:pt x="19800" y="2945"/>
                    <a:pt x="19800" y="2945"/>
                  </a:cubicBezTo>
                  <a:close/>
                  <a:moveTo>
                    <a:pt x="19800" y="17673"/>
                  </a:moveTo>
                  <a:lnTo>
                    <a:pt x="1800" y="17673"/>
                  </a:lnTo>
                  <a:lnTo>
                    <a:pt x="1800" y="3927"/>
                  </a:lnTo>
                  <a:lnTo>
                    <a:pt x="19800" y="3927"/>
                  </a:lnTo>
                  <a:cubicBezTo>
                    <a:pt x="19800" y="3927"/>
                    <a:pt x="19800" y="17673"/>
                    <a:pt x="19800" y="17673"/>
                  </a:cubicBezTo>
                  <a:close/>
                  <a:moveTo>
                    <a:pt x="19800" y="19636"/>
                  </a:moveTo>
                  <a:cubicBezTo>
                    <a:pt x="19800" y="20179"/>
                    <a:pt x="18993" y="20618"/>
                    <a:pt x="18000" y="20618"/>
                  </a:cubicBezTo>
                  <a:lnTo>
                    <a:pt x="3600" y="20618"/>
                  </a:lnTo>
                  <a:cubicBezTo>
                    <a:pt x="2605" y="20618"/>
                    <a:pt x="1800" y="20179"/>
                    <a:pt x="1800" y="19636"/>
                  </a:cubicBezTo>
                  <a:lnTo>
                    <a:pt x="1800" y="18655"/>
                  </a:lnTo>
                  <a:lnTo>
                    <a:pt x="19800" y="18655"/>
                  </a:lnTo>
                  <a:cubicBezTo>
                    <a:pt x="19800" y="18655"/>
                    <a:pt x="19800" y="19636"/>
                    <a:pt x="19800" y="19636"/>
                  </a:cubicBezTo>
                  <a:close/>
                  <a:moveTo>
                    <a:pt x="18000" y="0"/>
                  </a:moveTo>
                  <a:lnTo>
                    <a:pt x="3600" y="0"/>
                  </a:lnTo>
                  <a:cubicBezTo>
                    <a:pt x="1612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19988" y="0"/>
                    <a:pt x="18000" y="0"/>
                  </a:cubicBezTo>
                  <a:moveTo>
                    <a:pt x="10800" y="20127"/>
                  </a:moveTo>
                  <a:cubicBezTo>
                    <a:pt x="11297" y="20127"/>
                    <a:pt x="11700" y="19908"/>
                    <a:pt x="11700" y="19636"/>
                  </a:cubicBezTo>
                  <a:cubicBezTo>
                    <a:pt x="11700" y="19366"/>
                    <a:pt x="11297" y="19145"/>
                    <a:pt x="10800" y="19145"/>
                  </a:cubicBezTo>
                  <a:cubicBezTo>
                    <a:pt x="10303" y="19145"/>
                    <a:pt x="9900" y="19366"/>
                    <a:pt x="9900" y="19636"/>
                  </a:cubicBezTo>
                  <a:cubicBezTo>
                    <a:pt x="9900" y="19908"/>
                    <a:pt x="10303" y="20127"/>
                    <a:pt x="10800" y="201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pt-BR" sz="1500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70F931-9AF0-DE6C-43C4-6D93AA42309A}"/>
              </a:ext>
            </a:extLst>
          </p:cNvPr>
          <p:cNvGrpSpPr/>
          <p:nvPr/>
        </p:nvGrpSpPr>
        <p:grpSpPr>
          <a:xfrm>
            <a:off x="763258" y="3193475"/>
            <a:ext cx="750519" cy="750519"/>
            <a:chOff x="763258" y="3193475"/>
            <a:chExt cx="750519" cy="75051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21BE3DB-2863-ECD0-C915-5851B9168396}"/>
                </a:ext>
              </a:extLst>
            </p:cNvPr>
            <p:cNvSpPr/>
            <p:nvPr/>
          </p:nvSpPr>
          <p:spPr>
            <a:xfrm>
              <a:off x="763258" y="3193475"/>
              <a:ext cx="750519" cy="7505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66" name="Shape 2645">
              <a:extLst>
                <a:ext uri="{FF2B5EF4-FFF2-40B4-BE49-F238E27FC236}">
                  <a16:creationId xmlns:a16="http://schemas.microsoft.com/office/drawing/2014/main" id="{8E1F25A1-6045-05C8-4051-AA637824A657}"/>
                </a:ext>
              </a:extLst>
            </p:cNvPr>
            <p:cNvSpPr/>
            <p:nvPr/>
          </p:nvSpPr>
          <p:spPr>
            <a:xfrm>
              <a:off x="976399" y="3450830"/>
              <a:ext cx="324236" cy="23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pt-BR" sz="1500" noProof="0" dirty="0"/>
            </a:p>
          </p:txBody>
        </p:sp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C095A5A-47AA-DF3A-C65B-5A53F784B9C8}"/>
              </a:ext>
            </a:extLst>
          </p:cNvPr>
          <p:cNvSpPr/>
          <p:nvPr/>
        </p:nvSpPr>
        <p:spPr>
          <a:xfrm>
            <a:off x="762002" y="4435734"/>
            <a:ext cx="3657600" cy="27139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noProof="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F67241F-C046-300C-C809-00D63B39B380}"/>
              </a:ext>
            </a:extLst>
          </p:cNvPr>
          <p:cNvSpPr/>
          <p:nvPr/>
        </p:nvSpPr>
        <p:spPr>
          <a:xfrm>
            <a:off x="762002" y="4435734"/>
            <a:ext cx="2592428" cy="2713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noProof="0" dirty="0"/>
              <a:t>78%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E5939F7-FC62-E285-6162-A129225DD66A}"/>
              </a:ext>
            </a:extLst>
          </p:cNvPr>
          <p:cNvSpPr txBox="1"/>
          <p:nvPr/>
        </p:nvSpPr>
        <p:spPr>
          <a:xfrm>
            <a:off x="888400" y="4449783"/>
            <a:ext cx="1431549" cy="24622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pt-BR" noProof="0" dirty="0" err="1"/>
              <a:t>Textoo</a:t>
            </a:r>
            <a:endParaRPr lang="pt-BR" noProof="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6F85413-242F-4520-03B4-70D318525656}"/>
              </a:ext>
            </a:extLst>
          </p:cNvPr>
          <p:cNvSpPr/>
          <p:nvPr/>
        </p:nvSpPr>
        <p:spPr>
          <a:xfrm>
            <a:off x="762002" y="4870317"/>
            <a:ext cx="3657600" cy="27139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noProof="0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1B5D48C-065F-68DB-10CE-1C848F76F7B9}"/>
              </a:ext>
            </a:extLst>
          </p:cNvPr>
          <p:cNvSpPr/>
          <p:nvPr/>
        </p:nvSpPr>
        <p:spPr>
          <a:xfrm>
            <a:off x="762001" y="4870317"/>
            <a:ext cx="3178821" cy="27139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noProof="0" dirty="0"/>
              <a:t>85%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BF4C50-0C7F-3242-A982-70A66E29592E}"/>
              </a:ext>
            </a:extLst>
          </p:cNvPr>
          <p:cNvSpPr txBox="1"/>
          <p:nvPr/>
        </p:nvSpPr>
        <p:spPr>
          <a:xfrm>
            <a:off x="888400" y="4884366"/>
            <a:ext cx="1431549" cy="24622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pt-BR" noProof="0" dirty="0" err="1"/>
              <a:t>Textoo</a:t>
            </a:r>
            <a:endParaRPr lang="pt-BR" noProof="0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C8AC24F-7BB7-5FC6-A57B-3A7069386241}"/>
              </a:ext>
            </a:extLst>
          </p:cNvPr>
          <p:cNvSpPr/>
          <p:nvPr/>
        </p:nvSpPr>
        <p:spPr>
          <a:xfrm>
            <a:off x="762002" y="5304910"/>
            <a:ext cx="3657600" cy="27139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noProof="0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E1BFCFF-71DB-EDE4-C213-DC5291ECAAA5}"/>
              </a:ext>
            </a:extLst>
          </p:cNvPr>
          <p:cNvSpPr/>
          <p:nvPr/>
        </p:nvSpPr>
        <p:spPr>
          <a:xfrm>
            <a:off x="762002" y="5304910"/>
            <a:ext cx="2944152" cy="27139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noProof="0" dirty="0"/>
              <a:t>80%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89FA0F0-6D64-2500-20DA-7FA5DC79AA3A}"/>
              </a:ext>
            </a:extLst>
          </p:cNvPr>
          <p:cNvSpPr txBox="1"/>
          <p:nvPr/>
        </p:nvSpPr>
        <p:spPr>
          <a:xfrm>
            <a:off x="888400" y="5318959"/>
            <a:ext cx="1431549" cy="24622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pt-BR" noProof="0" dirty="0" err="1"/>
              <a:t>Textoo</a:t>
            </a:r>
            <a:endParaRPr lang="pt-BR" noProof="0" dirty="0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B37978C-CCC9-11DA-60FA-C2CA332DA3D1}"/>
              </a:ext>
            </a:extLst>
          </p:cNvPr>
          <p:cNvSpPr/>
          <p:nvPr/>
        </p:nvSpPr>
        <p:spPr>
          <a:xfrm>
            <a:off x="762002" y="5739498"/>
            <a:ext cx="3657600" cy="27139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noProof="0" dirty="0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392F837-B991-4D79-7EBB-14D41D3F12A3}"/>
              </a:ext>
            </a:extLst>
          </p:cNvPr>
          <p:cNvSpPr/>
          <p:nvPr/>
        </p:nvSpPr>
        <p:spPr>
          <a:xfrm>
            <a:off x="762002" y="5739498"/>
            <a:ext cx="3352800" cy="27139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noProof="0" dirty="0"/>
              <a:t>90%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9F3E70-593D-CB78-E9F0-88302FBB479D}"/>
              </a:ext>
            </a:extLst>
          </p:cNvPr>
          <p:cNvSpPr txBox="1"/>
          <p:nvPr/>
        </p:nvSpPr>
        <p:spPr>
          <a:xfrm>
            <a:off x="888400" y="5753547"/>
            <a:ext cx="1431549" cy="24622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pt-BR" noProof="0" dirty="0" err="1"/>
              <a:t>Textoo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82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  <p:bldP spid="79" grpId="0" animBg="1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5E77D5-F489-5A2D-2F8D-287A585518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50" name="Circle: Hollow 49">
            <a:extLst>
              <a:ext uri="{FF2B5EF4-FFF2-40B4-BE49-F238E27FC236}">
                <a16:creationId xmlns:a16="http://schemas.microsoft.com/office/drawing/2014/main" id="{A6400768-B4D0-DBF3-D1E1-84981FCB7954}"/>
              </a:ext>
            </a:extLst>
          </p:cNvPr>
          <p:cNvSpPr/>
          <p:nvPr/>
        </p:nvSpPr>
        <p:spPr>
          <a:xfrm>
            <a:off x="4063322" y="2017241"/>
            <a:ext cx="4082528" cy="4082526"/>
          </a:xfrm>
          <a:prstGeom prst="donut">
            <a:avLst>
              <a:gd name="adj" fmla="val 11223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noProof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64D537-FB56-BACD-B1B8-62A0841A4A3F}"/>
              </a:ext>
            </a:extLst>
          </p:cNvPr>
          <p:cNvGrpSpPr/>
          <p:nvPr/>
        </p:nvGrpSpPr>
        <p:grpSpPr>
          <a:xfrm>
            <a:off x="761998" y="686563"/>
            <a:ext cx="10668002" cy="699595"/>
            <a:chOff x="761998" y="686563"/>
            <a:chExt cx="10668002" cy="6995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EF43E4-D667-67C1-8B4F-DE81F079F646}"/>
                </a:ext>
              </a:extLst>
            </p:cNvPr>
            <p:cNvSpPr txBox="1"/>
            <p:nvPr/>
          </p:nvSpPr>
          <p:spPr>
            <a:xfrm>
              <a:off x="761998" y="686563"/>
              <a:ext cx="10668002" cy="6001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pt-BR" sz="3300" noProof="0" dirty="0">
                  <a:latin typeface="+mj-lt"/>
                  <a:ea typeface="Montserrat" charset="0"/>
                  <a:cs typeface="Montserrat" charset="0"/>
                </a:rPr>
                <a:t>TÍTULO DO GRÁFICO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C05E461-33C5-E511-4345-C5E34DA916EF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1386158"/>
              <a:ext cx="761999" cy="0"/>
            </a:xfrm>
            <a:prstGeom prst="line">
              <a:avLst/>
            </a:prstGeom>
            <a:ln w="539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AD6B84A-FBD2-B900-4CE9-49507C6BB59E}"/>
              </a:ext>
            </a:extLst>
          </p:cNvPr>
          <p:cNvGrpSpPr/>
          <p:nvPr/>
        </p:nvGrpSpPr>
        <p:grpSpPr>
          <a:xfrm>
            <a:off x="8399963" y="2068001"/>
            <a:ext cx="2741192" cy="818814"/>
            <a:chOff x="8688807" y="1945357"/>
            <a:chExt cx="2741192" cy="81881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7C93DB6-037E-A5A3-60E5-3996CC42694D}"/>
                </a:ext>
              </a:extLst>
            </p:cNvPr>
            <p:cNvSpPr txBox="1"/>
            <p:nvPr/>
          </p:nvSpPr>
          <p:spPr>
            <a:xfrm>
              <a:off x="8690654" y="2237745"/>
              <a:ext cx="2739345" cy="5264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000" noProof="0" dirty="0" err="1"/>
                <a:t>Lorem</a:t>
              </a:r>
              <a:r>
                <a:rPr lang="pt-BR" sz="1000" noProof="0" dirty="0"/>
                <a:t> ipsum </a:t>
              </a:r>
              <a:r>
                <a:rPr lang="pt-BR" sz="1000" noProof="0" dirty="0" err="1"/>
                <a:t>dolor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sited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amet</a:t>
              </a:r>
              <a:r>
                <a:rPr lang="pt-BR" sz="1000" noProof="0" dirty="0"/>
                <a:t>, </a:t>
              </a:r>
              <a:r>
                <a:rPr lang="pt-BR" sz="1000" noProof="0" dirty="0" err="1"/>
                <a:t>consectetur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semper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elit</a:t>
              </a:r>
              <a:r>
                <a:rPr lang="pt-BR" sz="1000" noProof="0" dirty="0"/>
                <a:t>. </a:t>
              </a:r>
              <a:r>
                <a:rPr lang="pt-BR" sz="1000" noProof="0" dirty="0" err="1"/>
                <a:t>Suspendisse</a:t>
              </a:r>
              <a:r>
                <a:rPr lang="pt-BR" sz="1000" noProof="0" dirty="0"/>
                <a:t> id </a:t>
              </a:r>
              <a:r>
                <a:rPr lang="pt-BR" sz="1000" noProof="0" dirty="0" err="1"/>
                <a:t>felisit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sed</a:t>
              </a:r>
              <a:r>
                <a:rPr lang="pt-BR" sz="1000" noProof="0" dirty="0"/>
                <a:t>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CD62EF-B3E1-11BE-F9DA-B7672E52A540}"/>
                </a:ext>
              </a:extLst>
            </p:cNvPr>
            <p:cNvSpPr txBox="1"/>
            <p:nvPr/>
          </p:nvSpPr>
          <p:spPr>
            <a:xfrm flipH="1">
              <a:off x="8688807" y="1945357"/>
              <a:ext cx="2735217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YOUR</a:t>
              </a:r>
              <a:r>
                <a:rPr lang="pt-BR" sz="16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 </a:t>
              </a:r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TITLE</a:t>
              </a:r>
              <a:endParaRPr lang="pt-BR" sz="2400" spc="300" noProof="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11F9C6E-A57D-FFE8-1CA5-AEDC89121708}"/>
              </a:ext>
            </a:extLst>
          </p:cNvPr>
          <p:cNvGrpSpPr/>
          <p:nvPr/>
        </p:nvGrpSpPr>
        <p:grpSpPr>
          <a:xfrm>
            <a:off x="8688807" y="3648990"/>
            <a:ext cx="2741192" cy="590931"/>
            <a:chOff x="8688807" y="3376635"/>
            <a:chExt cx="2741192" cy="59093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7A6C9B7-D86E-CBE4-20AB-7020A9143415}"/>
                </a:ext>
              </a:extLst>
            </p:cNvPr>
            <p:cNvSpPr txBox="1"/>
            <p:nvPr/>
          </p:nvSpPr>
          <p:spPr>
            <a:xfrm>
              <a:off x="8690654" y="3669023"/>
              <a:ext cx="2739345" cy="2985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000" noProof="0" dirty="0"/>
                <a:t>Teste de corretor </a:t>
              </a:r>
              <a:r>
                <a:rPr lang="pt-BR" sz="1000" noProof="0" dirty="0" err="1"/>
                <a:t>yes</a:t>
              </a:r>
              <a:r>
                <a:rPr lang="pt-BR" sz="1000" noProof="0" dirty="0"/>
                <a:t>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923D83-F1C6-E245-24BB-38B700340522}"/>
                </a:ext>
              </a:extLst>
            </p:cNvPr>
            <p:cNvSpPr txBox="1"/>
            <p:nvPr/>
          </p:nvSpPr>
          <p:spPr>
            <a:xfrm flipH="1">
              <a:off x="8688807" y="3376635"/>
              <a:ext cx="2735217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YOUR</a:t>
              </a:r>
              <a:r>
                <a:rPr lang="pt-BR" sz="16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 </a:t>
              </a:r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TITLE</a:t>
              </a:r>
              <a:endParaRPr lang="pt-BR" sz="2400" spc="300" noProof="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07ADA0-137D-55CA-05AD-5199E4FF8DCF}"/>
              </a:ext>
            </a:extLst>
          </p:cNvPr>
          <p:cNvGrpSpPr/>
          <p:nvPr/>
        </p:nvGrpSpPr>
        <p:grpSpPr>
          <a:xfrm>
            <a:off x="8399963" y="5229979"/>
            <a:ext cx="2741192" cy="818814"/>
            <a:chOff x="8688807" y="3376635"/>
            <a:chExt cx="2741192" cy="81881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407C72-AD8A-36C8-A2B4-EAB683FB2454}"/>
                </a:ext>
              </a:extLst>
            </p:cNvPr>
            <p:cNvSpPr txBox="1"/>
            <p:nvPr/>
          </p:nvSpPr>
          <p:spPr>
            <a:xfrm>
              <a:off x="8690654" y="3669023"/>
              <a:ext cx="2739345" cy="5264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000" noProof="0" dirty="0" err="1"/>
                <a:t>Lorem</a:t>
              </a:r>
              <a:r>
                <a:rPr lang="pt-BR" sz="1000" noProof="0" dirty="0"/>
                <a:t> ipsum </a:t>
              </a:r>
              <a:r>
                <a:rPr lang="pt-BR" sz="1000" noProof="0" dirty="0" err="1"/>
                <a:t>dolor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sited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amet</a:t>
              </a:r>
              <a:r>
                <a:rPr lang="pt-BR" sz="1000" noProof="0" dirty="0"/>
                <a:t>, </a:t>
              </a:r>
              <a:r>
                <a:rPr lang="pt-BR" sz="1000" noProof="0" dirty="0" err="1"/>
                <a:t>consectetur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semper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elit</a:t>
              </a:r>
              <a:r>
                <a:rPr lang="pt-BR" sz="1000" noProof="0" dirty="0"/>
                <a:t>. </a:t>
              </a:r>
              <a:r>
                <a:rPr lang="pt-BR" sz="1000" noProof="0" dirty="0" err="1"/>
                <a:t>Suspendisse</a:t>
              </a:r>
              <a:r>
                <a:rPr lang="pt-BR" sz="1000" noProof="0" dirty="0"/>
                <a:t> id </a:t>
              </a:r>
              <a:r>
                <a:rPr lang="pt-BR" sz="1000" noProof="0" dirty="0" err="1"/>
                <a:t>felisit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sed</a:t>
              </a:r>
              <a:r>
                <a:rPr lang="pt-BR" sz="1000" noProof="0" dirty="0"/>
                <a:t>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D006E41-CFE8-4FBC-B6B7-251AAB846E73}"/>
                </a:ext>
              </a:extLst>
            </p:cNvPr>
            <p:cNvSpPr txBox="1"/>
            <p:nvPr/>
          </p:nvSpPr>
          <p:spPr>
            <a:xfrm flipH="1">
              <a:off x="8688807" y="3376635"/>
              <a:ext cx="2735217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YOUR</a:t>
              </a:r>
              <a:r>
                <a:rPr lang="pt-BR" sz="16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 </a:t>
              </a:r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TITLE</a:t>
              </a:r>
              <a:endParaRPr lang="pt-BR" sz="2400" spc="300" noProof="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E2410F1-FA4C-E76E-843D-194C2C04AB98}"/>
              </a:ext>
            </a:extLst>
          </p:cNvPr>
          <p:cNvGrpSpPr/>
          <p:nvPr/>
        </p:nvGrpSpPr>
        <p:grpSpPr>
          <a:xfrm>
            <a:off x="1060441" y="2068001"/>
            <a:ext cx="2741192" cy="818814"/>
            <a:chOff x="8688807" y="1945357"/>
            <a:chExt cx="2741192" cy="81881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033D154-4EAB-F32E-F053-2DF21A8EB3A2}"/>
                </a:ext>
              </a:extLst>
            </p:cNvPr>
            <p:cNvSpPr txBox="1"/>
            <p:nvPr/>
          </p:nvSpPr>
          <p:spPr>
            <a:xfrm>
              <a:off x="8690654" y="2237745"/>
              <a:ext cx="2739345" cy="5264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sz="1000" noProof="0" dirty="0" err="1"/>
                <a:t>Lorem</a:t>
              </a:r>
              <a:r>
                <a:rPr lang="pt-BR" sz="1000" noProof="0" dirty="0"/>
                <a:t> ipsum </a:t>
              </a:r>
              <a:r>
                <a:rPr lang="pt-BR" sz="1000" noProof="0" dirty="0" err="1"/>
                <a:t>dolor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sited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amet</a:t>
              </a:r>
              <a:r>
                <a:rPr lang="pt-BR" sz="1000" noProof="0" dirty="0"/>
                <a:t>, </a:t>
              </a:r>
              <a:r>
                <a:rPr lang="pt-BR" sz="1000" noProof="0" dirty="0" err="1"/>
                <a:t>consectetur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semper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elit</a:t>
              </a:r>
              <a:r>
                <a:rPr lang="pt-BR" sz="1000" noProof="0" dirty="0"/>
                <a:t>. </a:t>
              </a:r>
              <a:r>
                <a:rPr lang="pt-BR" sz="1000" noProof="0" dirty="0" err="1"/>
                <a:t>Suspendisse</a:t>
              </a:r>
              <a:r>
                <a:rPr lang="pt-BR" sz="1000" noProof="0" dirty="0"/>
                <a:t> id </a:t>
              </a:r>
              <a:r>
                <a:rPr lang="pt-BR" sz="1000" noProof="0" dirty="0" err="1"/>
                <a:t>felisit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sed</a:t>
              </a:r>
              <a:r>
                <a:rPr lang="pt-BR" sz="1000" noProof="0" dirty="0"/>
                <a:t>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F2BD9B4-E299-93A5-4FDE-33706FA6B96E}"/>
                </a:ext>
              </a:extLst>
            </p:cNvPr>
            <p:cNvSpPr txBox="1"/>
            <p:nvPr/>
          </p:nvSpPr>
          <p:spPr>
            <a:xfrm flipH="1">
              <a:off x="8688807" y="1945357"/>
              <a:ext cx="2735217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YOUR</a:t>
              </a:r>
              <a:r>
                <a:rPr lang="pt-BR" sz="16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 </a:t>
              </a:r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TITLE</a:t>
              </a:r>
              <a:endParaRPr lang="pt-BR" sz="2400" spc="300" noProof="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1C9EC12-B801-7151-EB30-2B304623128C}"/>
              </a:ext>
            </a:extLst>
          </p:cNvPr>
          <p:cNvGrpSpPr/>
          <p:nvPr/>
        </p:nvGrpSpPr>
        <p:grpSpPr>
          <a:xfrm>
            <a:off x="761998" y="3648990"/>
            <a:ext cx="2741192" cy="818814"/>
            <a:chOff x="8688807" y="3376635"/>
            <a:chExt cx="2741192" cy="81881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CD13880-D939-F779-B192-A0EF43FAC30A}"/>
                </a:ext>
              </a:extLst>
            </p:cNvPr>
            <p:cNvSpPr txBox="1"/>
            <p:nvPr/>
          </p:nvSpPr>
          <p:spPr>
            <a:xfrm>
              <a:off x="8690654" y="3669023"/>
              <a:ext cx="2739345" cy="5264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sz="1000" noProof="0" dirty="0" err="1"/>
                <a:t>Lorem</a:t>
              </a:r>
              <a:r>
                <a:rPr lang="pt-BR" sz="1000" noProof="0" dirty="0"/>
                <a:t> ipsum </a:t>
              </a:r>
              <a:r>
                <a:rPr lang="pt-BR" sz="1000" noProof="0" dirty="0" err="1"/>
                <a:t>dolor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sited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amet</a:t>
              </a:r>
              <a:r>
                <a:rPr lang="pt-BR" sz="1000" noProof="0" dirty="0"/>
                <a:t>, </a:t>
              </a:r>
              <a:r>
                <a:rPr lang="pt-BR" sz="1000" noProof="0" dirty="0" err="1"/>
                <a:t>consectetur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semper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elit</a:t>
              </a:r>
              <a:r>
                <a:rPr lang="pt-BR" sz="1000" noProof="0" dirty="0"/>
                <a:t>. </a:t>
              </a:r>
              <a:r>
                <a:rPr lang="pt-BR" sz="1000" noProof="0" dirty="0" err="1"/>
                <a:t>Suspendisse</a:t>
              </a:r>
              <a:r>
                <a:rPr lang="pt-BR" sz="1000" noProof="0" dirty="0"/>
                <a:t> id </a:t>
              </a:r>
              <a:r>
                <a:rPr lang="pt-BR" sz="1000" noProof="0" dirty="0" err="1"/>
                <a:t>felisit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sed</a:t>
              </a:r>
              <a:r>
                <a:rPr lang="pt-BR" sz="1000" noProof="0" dirty="0"/>
                <a:t>.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44F9BFF-A813-76E3-1A4F-A2D46E830939}"/>
                </a:ext>
              </a:extLst>
            </p:cNvPr>
            <p:cNvSpPr txBox="1"/>
            <p:nvPr/>
          </p:nvSpPr>
          <p:spPr>
            <a:xfrm flipH="1">
              <a:off x="8688807" y="3376635"/>
              <a:ext cx="2735217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YOUR</a:t>
              </a:r>
              <a:r>
                <a:rPr lang="pt-BR" sz="16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 </a:t>
              </a:r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TITLE</a:t>
              </a:r>
              <a:endParaRPr lang="pt-BR" sz="2400" spc="300" noProof="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B69AC12-1BFE-8AC8-8F0E-646F315CCDDC}"/>
              </a:ext>
            </a:extLst>
          </p:cNvPr>
          <p:cNvGrpSpPr/>
          <p:nvPr/>
        </p:nvGrpSpPr>
        <p:grpSpPr>
          <a:xfrm>
            <a:off x="1060441" y="5229979"/>
            <a:ext cx="2741192" cy="818814"/>
            <a:chOff x="8688807" y="3376635"/>
            <a:chExt cx="2741192" cy="81881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503A9D4-9A56-B820-B29E-0AC99FE3B263}"/>
                </a:ext>
              </a:extLst>
            </p:cNvPr>
            <p:cNvSpPr txBox="1"/>
            <p:nvPr/>
          </p:nvSpPr>
          <p:spPr>
            <a:xfrm>
              <a:off x="8690654" y="3669023"/>
              <a:ext cx="2739345" cy="5264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sz="1000" noProof="0" dirty="0" err="1"/>
                <a:t>Lorem</a:t>
              </a:r>
              <a:r>
                <a:rPr lang="pt-BR" sz="1000" noProof="0" dirty="0"/>
                <a:t> ipsum </a:t>
              </a:r>
              <a:r>
                <a:rPr lang="pt-BR" sz="1000" noProof="0" dirty="0" err="1"/>
                <a:t>dolor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sited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amet</a:t>
              </a:r>
              <a:r>
                <a:rPr lang="pt-BR" sz="1000" noProof="0" dirty="0"/>
                <a:t>, </a:t>
              </a:r>
              <a:r>
                <a:rPr lang="pt-BR" sz="1000" noProof="0" dirty="0" err="1"/>
                <a:t>consectetur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semper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elit</a:t>
              </a:r>
              <a:r>
                <a:rPr lang="pt-BR" sz="1000" noProof="0" dirty="0"/>
                <a:t>. </a:t>
              </a:r>
              <a:r>
                <a:rPr lang="pt-BR" sz="1000" noProof="0" dirty="0" err="1"/>
                <a:t>Suspendisse</a:t>
              </a:r>
              <a:r>
                <a:rPr lang="pt-BR" sz="1000" noProof="0" dirty="0"/>
                <a:t> id </a:t>
              </a:r>
              <a:r>
                <a:rPr lang="pt-BR" sz="1000" noProof="0" dirty="0" err="1"/>
                <a:t>felisit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sed</a:t>
              </a:r>
              <a:r>
                <a:rPr lang="pt-BR" sz="1000" noProof="0" dirty="0"/>
                <a:t>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16C77C4-4F79-BC01-E0E6-60C8DB65ED88}"/>
                </a:ext>
              </a:extLst>
            </p:cNvPr>
            <p:cNvSpPr txBox="1"/>
            <p:nvPr/>
          </p:nvSpPr>
          <p:spPr>
            <a:xfrm flipH="1">
              <a:off x="8688807" y="3376635"/>
              <a:ext cx="2735217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YOUR</a:t>
              </a:r>
              <a:r>
                <a:rPr lang="pt-BR" sz="16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 </a:t>
              </a:r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TITLE</a:t>
              </a:r>
              <a:endParaRPr lang="pt-BR" sz="2400" spc="300" noProof="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5177C6-E2EC-592C-002F-ABE6B9EDDB1D}"/>
              </a:ext>
            </a:extLst>
          </p:cNvPr>
          <p:cNvGrpSpPr/>
          <p:nvPr/>
        </p:nvGrpSpPr>
        <p:grpSpPr>
          <a:xfrm>
            <a:off x="4295680" y="2255883"/>
            <a:ext cx="3613212" cy="3876623"/>
            <a:chOff x="4295680" y="2255883"/>
            <a:chExt cx="3613212" cy="3876623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DAB46FBC-B1C5-CAB7-AB58-C4EF160B4D46}"/>
                </a:ext>
              </a:extLst>
            </p:cNvPr>
            <p:cNvSpPr/>
            <p:nvPr/>
          </p:nvSpPr>
          <p:spPr>
            <a:xfrm rot="1800000" flipH="1" flipV="1">
              <a:off x="4295680" y="2255883"/>
              <a:ext cx="3613212" cy="3613210"/>
            </a:xfrm>
            <a:prstGeom prst="arc">
              <a:avLst>
                <a:gd name="adj1" fmla="val 16766582"/>
                <a:gd name="adj2" fmla="val 18506767"/>
              </a:avLst>
            </a:prstGeom>
            <a:ln>
              <a:solidFill>
                <a:schemeClr val="accent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DDB02D5-B4E1-DAE3-BE87-4AF784514BA9}"/>
                </a:ext>
              </a:extLst>
            </p:cNvPr>
            <p:cNvGrpSpPr/>
            <p:nvPr/>
          </p:nvGrpSpPr>
          <p:grpSpPr>
            <a:xfrm>
              <a:off x="4693532" y="5121606"/>
              <a:ext cx="1010900" cy="1010900"/>
              <a:chOff x="4693532" y="5121606"/>
              <a:chExt cx="1010900" cy="10109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78BF81F-F04F-7DCB-44E1-45988866EEC9}"/>
                  </a:ext>
                </a:extLst>
              </p:cNvPr>
              <p:cNvSpPr/>
              <p:nvPr/>
            </p:nvSpPr>
            <p:spPr>
              <a:xfrm>
                <a:off x="4693532" y="5121606"/>
                <a:ext cx="1010900" cy="1010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7" name="Shape 2563">
                <a:extLst>
                  <a:ext uri="{FF2B5EF4-FFF2-40B4-BE49-F238E27FC236}">
                    <a16:creationId xmlns:a16="http://schemas.microsoft.com/office/drawing/2014/main" id="{78069292-1770-FB5C-F370-F1F02CCD10E1}"/>
                  </a:ext>
                </a:extLst>
              </p:cNvPr>
              <p:cNvSpPr/>
              <p:nvPr/>
            </p:nvSpPr>
            <p:spPr>
              <a:xfrm>
                <a:off x="4983335" y="5411409"/>
                <a:ext cx="431294" cy="431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0"/>
                    </a:moveTo>
                    <a:lnTo>
                      <a:pt x="5891" y="0"/>
                    </a:lnTo>
                    <a:cubicBezTo>
                      <a:pt x="4806" y="0"/>
                      <a:pt x="3927" y="879"/>
                      <a:pt x="3927" y="1964"/>
                    </a:cubicBezTo>
                    <a:lnTo>
                      <a:pt x="3927" y="2455"/>
                    </a:lnTo>
                    <a:cubicBezTo>
                      <a:pt x="3927" y="2726"/>
                      <a:pt x="4147" y="2945"/>
                      <a:pt x="4418" y="2945"/>
                    </a:cubicBezTo>
                    <a:cubicBezTo>
                      <a:pt x="4690" y="2945"/>
                      <a:pt x="4909" y="2726"/>
                      <a:pt x="4909" y="2455"/>
                    </a:cubicBezTo>
                    <a:lnTo>
                      <a:pt x="4909" y="1964"/>
                    </a:lnTo>
                    <a:cubicBezTo>
                      <a:pt x="4909" y="1422"/>
                      <a:pt x="5349" y="982"/>
                      <a:pt x="5891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lnTo>
                      <a:pt x="20618" y="15709"/>
                    </a:lnTo>
                    <a:cubicBezTo>
                      <a:pt x="20618" y="16252"/>
                      <a:pt x="20178" y="16691"/>
                      <a:pt x="19636" y="16691"/>
                    </a:cubicBezTo>
                    <a:lnTo>
                      <a:pt x="19145" y="16691"/>
                    </a:lnTo>
                    <a:cubicBezTo>
                      <a:pt x="18874" y="16691"/>
                      <a:pt x="18655" y="16911"/>
                      <a:pt x="18655" y="17182"/>
                    </a:cubicBezTo>
                    <a:cubicBezTo>
                      <a:pt x="18655" y="17453"/>
                      <a:pt x="18874" y="17673"/>
                      <a:pt x="19145" y="17673"/>
                    </a:cubicBezTo>
                    <a:lnTo>
                      <a:pt x="19636" y="17673"/>
                    </a:lnTo>
                    <a:cubicBezTo>
                      <a:pt x="20721" y="17673"/>
                      <a:pt x="21600" y="16794"/>
                      <a:pt x="21600" y="15709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4354" y="17673"/>
                    </a:moveTo>
                    <a:lnTo>
                      <a:pt x="7369" y="13149"/>
                    </a:lnTo>
                    <a:lnTo>
                      <a:pt x="8875" y="15407"/>
                    </a:lnTo>
                    <a:cubicBezTo>
                      <a:pt x="8949" y="15584"/>
                      <a:pt x="9123" y="15709"/>
                      <a:pt x="9327" y="15709"/>
                    </a:cubicBezTo>
                    <a:cubicBezTo>
                      <a:pt x="9463" y="15709"/>
                      <a:pt x="9586" y="15655"/>
                      <a:pt x="9674" y="15565"/>
                    </a:cubicBezTo>
                    <a:lnTo>
                      <a:pt x="11198" y="14042"/>
                    </a:lnTo>
                    <a:lnTo>
                      <a:pt x="13376" y="17673"/>
                    </a:lnTo>
                    <a:cubicBezTo>
                      <a:pt x="13376" y="17673"/>
                      <a:pt x="4354" y="17673"/>
                      <a:pt x="4354" y="17673"/>
                    </a:cubicBezTo>
                    <a:close/>
                    <a:moveTo>
                      <a:pt x="14692" y="17982"/>
                    </a:moveTo>
                    <a:lnTo>
                      <a:pt x="14690" y="17977"/>
                    </a:lnTo>
                    <a:cubicBezTo>
                      <a:pt x="14685" y="17967"/>
                      <a:pt x="14677" y="17959"/>
                      <a:pt x="14673" y="17949"/>
                    </a:cubicBezTo>
                    <a:lnTo>
                      <a:pt x="11747" y="13073"/>
                    </a:lnTo>
                    <a:lnTo>
                      <a:pt x="11745" y="13073"/>
                    </a:lnTo>
                    <a:cubicBezTo>
                      <a:pt x="11673" y="12892"/>
                      <a:pt x="11498" y="12764"/>
                      <a:pt x="11291" y="12764"/>
                    </a:cubicBezTo>
                    <a:cubicBezTo>
                      <a:pt x="11155" y="12764"/>
                      <a:pt x="11033" y="12819"/>
                      <a:pt x="10944" y="12908"/>
                    </a:cubicBezTo>
                    <a:lnTo>
                      <a:pt x="9397" y="14454"/>
                    </a:lnTo>
                    <a:lnTo>
                      <a:pt x="7816" y="12084"/>
                    </a:lnTo>
                    <a:cubicBezTo>
                      <a:pt x="7742" y="11907"/>
                      <a:pt x="7568" y="11782"/>
                      <a:pt x="7364" y="11782"/>
                    </a:cubicBezTo>
                    <a:cubicBezTo>
                      <a:pt x="7193" y="11782"/>
                      <a:pt x="7051" y="11874"/>
                      <a:pt x="6963" y="12006"/>
                    </a:cubicBezTo>
                    <a:lnTo>
                      <a:pt x="6955" y="12000"/>
                    </a:lnTo>
                    <a:lnTo>
                      <a:pt x="3028" y="17891"/>
                    </a:lnTo>
                    <a:lnTo>
                      <a:pt x="3036" y="17897"/>
                    </a:lnTo>
                    <a:cubicBezTo>
                      <a:pt x="2983" y="17974"/>
                      <a:pt x="2945" y="18063"/>
                      <a:pt x="2945" y="18164"/>
                    </a:cubicBezTo>
                    <a:cubicBezTo>
                      <a:pt x="2945" y="18435"/>
                      <a:pt x="3165" y="18655"/>
                      <a:pt x="3436" y="18655"/>
                    </a:cubicBezTo>
                    <a:lnTo>
                      <a:pt x="14236" y="18655"/>
                    </a:lnTo>
                    <a:cubicBezTo>
                      <a:pt x="14508" y="18655"/>
                      <a:pt x="14727" y="18435"/>
                      <a:pt x="14727" y="18164"/>
                    </a:cubicBezTo>
                    <a:cubicBezTo>
                      <a:pt x="14727" y="18099"/>
                      <a:pt x="14713" y="18039"/>
                      <a:pt x="14691" y="17983"/>
                    </a:cubicBezTo>
                    <a:cubicBezTo>
                      <a:pt x="14691" y="17983"/>
                      <a:pt x="14692" y="17982"/>
                      <a:pt x="14692" y="17982"/>
                    </a:cubicBezTo>
                    <a:close/>
                    <a:moveTo>
                      <a:pt x="4909" y="7855"/>
                    </a:moveTo>
                    <a:cubicBezTo>
                      <a:pt x="5451" y="7855"/>
                      <a:pt x="5891" y="8295"/>
                      <a:pt x="5891" y="8836"/>
                    </a:cubicBezTo>
                    <a:cubicBezTo>
                      <a:pt x="5891" y="9379"/>
                      <a:pt x="5451" y="9818"/>
                      <a:pt x="4909" y="9818"/>
                    </a:cubicBezTo>
                    <a:cubicBezTo>
                      <a:pt x="4367" y="9818"/>
                      <a:pt x="3927" y="9379"/>
                      <a:pt x="3927" y="8836"/>
                    </a:cubicBezTo>
                    <a:cubicBezTo>
                      <a:pt x="3927" y="8295"/>
                      <a:pt x="4367" y="7855"/>
                      <a:pt x="4909" y="7855"/>
                    </a:cubicBezTo>
                    <a:moveTo>
                      <a:pt x="4909" y="10800"/>
                    </a:moveTo>
                    <a:cubicBezTo>
                      <a:pt x="5994" y="10800"/>
                      <a:pt x="6873" y="9921"/>
                      <a:pt x="6873" y="8836"/>
                    </a:cubicBezTo>
                    <a:cubicBezTo>
                      <a:pt x="6873" y="7752"/>
                      <a:pt x="5994" y="6873"/>
                      <a:pt x="4909" y="6873"/>
                    </a:cubicBezTo>
                    <a:cubicBezTo>
                      <a:pt x="3825" y="6873"/>
                      <a:pt x="2945" y="7752"/>
                      <a:pt x="2945" y="8836"/>
                    </a:cubicBezTo>
                    <a:cubicBezTo>
                      <a:pt x="2945" y="9921"/>
                      <a:pt x="3825" y="10800"/>
                      <a:pt x="4909" y="10800"/>
                    </a:cubicBezTo>
                    <a:moveTo>
                      <a:pt x="16691" y="19636"/>
                    </a:moveTo>
                    <a:cubicBezTo>
                      <a:pt x="16691" y="20179"/>
                      <a:pt x="16251" y="20619"/>
                      <a:pt x="15709" y="20619"/>
                    </a:cubicBezTo>
                    <a:lnTo>
                      <a:pt x="1964" y="20619"/>
                    </a:lnTo>
                    <a:cubicBezTo>
                      <a:pt x="1422" y="20619"/>
                      <a:pt x="982" y="20179"/>
                      <a:pt x="982" y="19636"/>
                    </a:cubicBezTo>
                    <a:lnTo>
                      <a:pt x="982" y="5891"/>
                    </a:lnTo>
                    <a:cubicBezTo>
                      <a:pt x="982" y="5349"/>
                      <a:pt x="1422" y="4909"/>
                      <a:pt x="1964" y="4909"/>
                    </a:cubicBezTo>
                    <a:lnTo>
                      <a:pt x="15709" y="4909"/>
                    </a:lnTo>
                    <a:cubicBezTo>
                      <a:pt x="16251" y="4909"/>
                      <a:pt x="16691" y="5349"/>
                      <a:pt x="16691" y="5891"/>
                    </a:cubicBezTo>
                    <a:cubicBezTo>
                      <a:pt x="16691" y="5891"/>
                      <a:pt x="16691" y="19636"/>
                      <a:pt x="16691" y="19636"/>
                    </a:cubicBezTo>
                    <a:close/>
                    <a:moveTo>
                      <a:pt x="15709" y="3927"/>
                    </a:moveTo>
                    <a:lnTo>
                      <a:pt x="1964" y="3927"/>
                    </a:lnTo>
                    <a:cubicBezTo>
                      <a:pt x="879" y="3927"/>
                      <a:pt x="0" y="4806"/>
                      <a:pt x="0" y="5891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5709" y="21600"/>
                    </a:lnTo>
                    <a:cubicBezTo>
                      <a:pt x="16794" y="21600"/>
                      <a:pt x="17673" y="20721"/>
                      <a:pt x="17673" y="19636"/>
                    </a:cubicBezTo>
                    <a:lnTo>
                      <a:pt x="17673" y="5891"/>
                    </a:lnTo>
                    <a:cubicBezTo>
                      <a:pt x="17673" y="4806"/>
                      <a:pt x="16794" y="3927"/>
                      <a:pt x="15709" y="3927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pt-BR" sz="1500" noProof="0" dirty="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1D380D-C1EF-2923-D334-6176D1F5637F}"/>
              </a:ext>
            </a:extLst>
          </p:cNvPr>
          <p:cNvGrpSpPr/>
          <p:nvPr/>
        </p:nvGrpSpPr>
        <p:grpSpPr>
          <a:xfrm>
            <a:off x="4295680" y="2255883"/>
            <a:ext cx="4118663" cy="3613210"/>
            <a:chOff x="4295680" y="2255883"/>
            <a:chExt cx="4118663" cy="3613210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9EBD2D36-385E-A0C5-C7D7-759F0021F8F5}"/>
                </a:ext>
              </a:extLst>
            </p:cNvPr>
            <p:cNvSpPr/>
            <p:nvPr/>
          </p:nvSpPr>
          <p:spPr>
            <a:xfrm rot="5400000">
              <a:off x="4295681" y="2255882"/>
              <a:ext cx="3613210" cy="3613212"/>
            </a:xfrm>
            <a:prstGeom prst="arc">
              <a:avLst>
                <a:gd name="adj1" fmla="val 16766582"/>
                <a:gd name="adj2" fmla="val 18506767"/>
              </a:avLst>
            </a:prstGeom>
            <a:ln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AD99F95-F04D-6559-6619-70F1FCF10902}"/>
                </a:ext>
              </a:extLst>
            </p:cNvPr>
            <p:cNvGrpSpPr/>
            <p:nvPr/>
          </p:nvGrpSpPr>
          <p:grpSpPr>
            <a:xfrm>
              <a:off x="7403443" y="3557039"/>
              <a:ext cx="1010900" cy="1010900"/>
              <a:chOff x="7403443" y="3557039"/>
              <a:chExt cx="1010900" cy="10109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F0F4847-BB47-18A8-A89D-7C32A39A3B37}"/>
                  </a:ext>
                </a:extLst>
              </p:cNvPr>
              <p:cNvSpPr/>
              <p:nvPr/>
            </p:nvSpPr>
            <p:spPr>
              <a:xfrm>
                <a:off x="7403443" y="3557039"/>
                <a:ext cx="1010900" cy="101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2" name="Shape 2604">
                <a:extLst>
                  <a:ext uri="{FF2B5EF4-FFF2-40B4-BE49-F238E27FC236}">
                    <a16:creationId xmlns:a16="http://schemas.microsoft.com/office/drawing/2014/main" id="{E45DB368-0BC4-6E5F-86F5-49C9E3EFE3B8}"/>
                  </a:ext>
                </a:extLst>
              </p:cNvPr>
              <p:cNvSpPr/>
              <p:nvPr/>
            </p:nvSpPr>
            <p:spPr>
              <a:xfrm>
                <a:off x="7693246" y="3886051"/>
                <a:ext cx="431294" cy="352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9600"/>
                    </a:moveTo>
                    <a:lnTo>
                      <a:pt x="17673" y="9600"/>
                    </a:lnTo>
                    <a:lnTo>
                      <a:pt x="17673" y="8400"/>
                    </a:lnTo>
                    <a:cubicBezTo>
                      <a:pt x="17673" y="7738"/>
                      <a:pt x="17233" y="7200"/>
                      <a:pt x="16691" y="7200"/>
                    </a:cubicBezTo>
                    <a:lnTo>
                      <a:pt x="14727" y="7200"/>
                    </a:lnTo>
                    <a:cubicBezTo>
                      <a:pt x="14186" y="7200"/>
                      <a:pt x="13745" y="7738"/>
                      <a:pt x="13745" y="8400"/>
                    </a:cubicBezTo>
                    <a:lnTo>
                      <a:pt x="13745" y="9600"/>
                    </a:lnTo>
                    <a:lnTo>
                      <a:pt x="7855" y="9600"/>
                    </a:lnTo>
                    <a:lnTo>
                      <a:pt x="7855" y="8400"/>
                    </a:lnTo>
                    <a:cubicBezTo>
                      <a:pt x="7855" y="7738"/>
                      <a:pt x="7414" y="7200"/>
                      <a:pt x="6873" y="7200"/>
                    </a:cubicBezTo>
                    <a:lnTo>
                      <a:pt x="4909" y="7200"/>
                    </a:lnTo>
                    <a:cubicBezTo>
                      <a:pt x="4367" y="7200"/>
                      <a:pt x="3927" y="7738"/>
                      <a:pt x="3927" y="8400"/>
                    </a:cubicBezTo>
                    <a:lnTo>
                      <a:pt x="3927" y="9600"/>
                    </a:lnTo>
                    <a:lnTo>
                      <a:pt x="982" y="9600"/>
                    </a:lnTo>
                    <a:lnTo>
                      <a:pt x="982" y="3601"/>
                    </a:lnTo>
                    <a:lnTo>
                      <a:pt x="20618" y="3601"/>
                    </a:lnTo>
                    <a:cubicBezTo>
                      <a:pt x="20618" y="3601"/>
                      <a:pt x="20618" y="9600"/>
                      <a:pt x="20618" y="9600"/>
                    </a:cubicBezTo>
                    <a:close/>
                    <a:moveTo>
                      <a:pt x="14727" y="8400"/>
                    </a:moveTo>
                    <a:lnTo>
                      <a:pt x="16691" y="8400"/>
                    </a:lnTo>
                    <a:lnTo>
                      <a:pt x="16691" y="12001"/>
                    </a:lnTo>
                    <a:lnTo>
                      <a:pt x="14727" y="12001"/>
                    </a:lnTo>
                    <a:cubicBezTo>
                      <a:pt x="14727" y="12001"/>
                      <a:pt x="14727" y="8400"/>
                      <a:pt x="14727" y="8400"/>
                    </a:cubicBezTo>
                    <a:close/>
                    <a:moveTo>
                      <a:pt x="4909" y="8400"/>
                    </a:moveTo>
                    <a:lnTo>
                      <a:pt x="6873" y="8400"/>
                    </a:lnTo>
                    <a:lnTo>
                      <a:pt x="6873" y="12001"/>
                    </a:lnTo>
                    <a:lnTo>
                      <a:pt x="4909" y="12001"/>
                    </a:lnTo>
                    <a:cubicBezTo>
                      <a:pt x="4909" y="12001"/>
                      <a:pt x="4909" y="8400"/>
                      <a:pt x="4909" y="8400"/>
                    </a:cubicBezTo>
                    <a:close/>
                    <a:moveTo>
                      <a:pt x="19636" y="20400"/>
                    </a:moveTo>
                    <a:lnTo>
                      <a:pt x="1964" y="20400"/>
                    </a:lnTo>
                    <a:lnTo>
                      <a:pt x="1964" y="10800"/>
                    </a:lnTo>
                    <a:lnTo>
                      <a:pt x="3927" y="10800"/>
                    </a:lnTo>
                    <a:lnTo>
                      <a:pt x="3927" y="12001"/>
                    </a:lnTo>
                    <a:cubicBezTo>
                      <a:pt x="3927" y="12662"/>
                      <a:pt x="4367" y="13200"/>
                      <a:pt x="4909" y="13200"/>
                    </a:cubicBezTo>
                    <a:lnTo>
                      <a:pt x="6873" y="13200"/>
                    </a:lnTo>
                    <a:cubicBezTo>
                      <a:pt x="7414" y="13200"/>
                      <a:pt x="7855" y="12662"/>
                      <a:pt x="7855" y="12001"/>
                    </a:cubicBezTo>
                    <a:lnTo>
                      <a:pt x="7855" y="10800"/>
                    </a:lnTo>
                    <a:lnTo>
                      <a:pt x="13745" y="10800"/>
                    </a:lnTo>
                    <a:lnTo>
                      <a:pt x="13745" y="12001"/>
                    </a:lnTo>
                    <a:cubicBezTo>
                      <a:pt x="13745" y="12662"/>
                      <a:pt x="14186" y="13200"/>
                      <a:pt x="14727" y="13200"/>
                    </a:cubicBezTo>
                    <a:lnTo>
                      <a:pt x="16691" y="13200"/>
                    </a:lnTo>
                    <a:cubicBezTo>
                      <a:pt x="17233" y="13200"/>
                      <a:pt x="17673" y="12662"/>
                      <a:pt x="17673" y="12001"/>
                    </a:cubicBezTo>
                    <a:lnTo>
                      <a:pt x="17673" y="10800"/>
                    </a:lnTo>
                    <a:lnTo>
                      <a:pt x="19636" y="10800"/>
                    </a:lnTo>
                    <a:cubicBezTo>
                      <a:pt x="19636" y="10800"/>
                      <a:pt x="19636" y="20400"/>
                      <a:pt x="19636" y="20400"/>
                    </a:cubicBezTo>
                    <a:close/>
                    <a:moveTo>
                      <a:pt x="8836" y="1200"/>
                    </a:moveTo>
                    <a:lnTo>
                      <a:pt x="12764" y="1200"/>
                    </a:lnTo>
                    <a:cubicBezTo>
                      <a:pt x="13305" y="1200"/>
                      <a:pt x="13745" y="1738"/>
                      <a:pt x="13745" y="2400"/>
                    </a:cubicBezTo>
                    <a:lnTo>
                      <a:pt x="7855" y="2400"/>
                    </a:lnTo>
                    <a:cubicBezTo>
                      <a:pt x="7855" y="1738"/>
                      <a:pt x="8295" y="1200"/>
                      <a:pt x="8836" y="1200"/>
                    </a:cubicBezTo>
                    <a:moveTo>
                      <a:pt x="20618" y="2400"/>
                    </a:moveTo>
                    <a:lnTo>
                      <a:pt x="14727" y="2400"/>
                    </a:lnTo>
                    <a:cubicBezTo>
                      <a:pt x="14727" y="1075"/>
                      <a:pt x="13848" y="0"/>
                      <a:pt x="12764" y="0"/>
                    </a:cubicBezTo>
                    <a:lnTo>
                      <a:pt x="8836" y="0"/>
                    </a:lnTo>
                    <a:cubicBezTo>
                      <a:pt x="7752" y="0"/>
                      <a:pt x="6873" y="1075"/>
                      <a:pt x="6873" y="2400"/>
                    </a:cubicBezTo>
                    <a:lnTo>
                      <a:pt x="982" y="2400"/>
                    </a:lnTo>
                    <a:cubicBezTo>
                      <a:pt x="440" y="2400"/>
                      <a:pt x="0" y="2938"/>
                      <a:pt x="0" y="3601"/>
                    </a:cubicBezTo>
                    <a:lnTo>
                      <a:pt x="0" y="9600"/>
                    </a:lnTo>
                    <a:cubicBezTo>
                      <a:pt x="0" y="10262"/>
                      <a:pt x="440" y="10800"/>
                      <a:pt x="982" y="10800"/>
                    </a:cubicBezTo>
                    <a:lnTo>
                      <a:pt x="982" y="20400"/>
                    </a:lnTo>
                    <a:cubicBezTo>
                      <a:pt x="982" y="21062"/>
                      <a:pt x="1422" y="21600"/>
                      <a:pt x="1964" y="21600"/>
                    </a:cubicBezTo>
                    <a:lnTo>
                      <a:pt x="19636" y="21600"/>
                    </a:lnTo>
                    <a:cubicBezTo>
                      <a:pt x="20178" y="21600"/>
                      <a:pt x="20618" y="21062"/>
                      <a:pt x="20618" y="20400"/>
                    </a:cubicBezTo>
                    <a:lnTo>
                      <a:pt x="20618" y="10800"/>
                    </a:lnTo>
                    <a:cubicBezTo>
                      <a:pt x="21160" y="10800"/>
                      <a:pt x="21600" y="10262"/>
                      <a:pt x="21600" y="9600"/>
                    </a:cubicBezTo>
                    <a:lnTo>
                      <a:pt x="21600" y="3601"/>
                    </a:lnTo>
                    <a:cubicBezTo>
                      <a:pt x="21600" y="2938"/>
                      <a:pt x="21160" y="2400"/>
                      <a:pt x="20618" y="24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pt-BR" sz="1500" noProof="0" dirty="0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89CD72-9412-8E9E-BE47-72B51F22BAF6}"/>
              </a:ext>
            </a:extLst>
          </p:cNvPr>
          <p:cNvGrpSpPr/>
          <p:nvPr/>
        </p:nvGrpSpPr>
        <p:grpSpPr>
          <a:xfrm>
            <a:off x="4295681" y="2255882"/>
            <a:ext cx="3613210" cy="3876624"/>
            <a:chOff x="4295681" y="2255882"/>
            <a:chExt cx="3613210" cy="3876624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B2AD51DD-9805-576A-97B3-85C99E3CBC9C}"/>
                </a:ext>
              </a:extLst>
            </p:cNvPr>
            <p:cNvSpPr/>
            <p:nvPr/>
          </p:nvSpPr>
          <p:spPr>
            <a:xfrm rot="9000000">
              <a:off x="4295681" y="2255882"/>
              <a:ext cx="3613210" cy="3613212"/>
            </a:xfrm>
            <a:prstGeom prst="arc">
              <a:avLst>
                <a:gd name="adj1" fmla="val 16766582"/>
                <a:gd name="adj2" fmla="val 18506767"/>
              </a:avLst>
            </a:prstGeom>
            <a:ln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F80EB88-C31B-ED87-36BD-E1E35627432A}"/>
                </a:ext>
              </a:extLst>
            </p:cNvPr>
            <p:cNvGrpSpPr/>
            <p:nvPr/>
          </p:nvGrpSpPr>
          <p:grpSpPr>
            <a:xfrm>
              <a:off x="6500140" y="5121606"/>
              <a:ext cx="1010900" cy="1010900"/>
              <a:chOff x="6500140" y="5121606"/>
              <a:chExt cx="1010900" cy="10109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0350E94-A64F-2936-994E-62584CE0B9A3}"/>
                  </a:ext>
                </a:extLst>
              </p:cNvPr>
              <p:cNvSpPr/>
              <p:nvPr/>
            </p:nvSpPr>
            <p:spPr>
              <a:xfrm>
                <a:off x="6500140" y="5121606"/>
                <a:ext cx="1010900" cy="1010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3" name="Shape 2624">
                <a:extLst>
                  <a:ext uri="{FF2B5EF4-FFF2-40B4-BE49-F238E27FC236}">
                    <a16:creationId xmlns:a16="http://schemas.microsoft.com/office/drawing/2014/main" id="{AE82CD55-2C4F-8AE0-00DD-BA6AF91373CB}"/>
                  </a:ext>
                </a:extLst>
              </p:cNvPr>
              <p:cNvSpPr/>
              <p:nvPr/>
            </p:nvSpPr>
            <p:spPr>
              <a:xfrm>
                <a:off x="6789943" y="5411409"/>
                <a:ext cx="431294" cy="431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2" y="6873"/>
                    </a:moveTo>
                    <a:lnTo>
                      <a:pt x="20618" y="6873"/>
                    </a:lnTo>
                    <a:lnTo>
                      <a:pt x="20618" y="7855"/>
                    </a:lnTo>
                    <a:lnTo>
                      <a:pt x="982" y="7855"/>
                    </a:lnTo>
                    <a:cubicBezTo>
                      <a:pt x="982" y="7855"/>
                      <a:pt x="982" y="6873"/>
                      <a:pt x="982" y="6873"/>
                    </a:cubicBezTo>
                    <a:close/>
                    <a:moveTo>
                      <a:pt x="16691" y="8836"/>
                    </a:moveTo>
                    <a:lnTo>
                      <a:pt x="18655" y="8836"/>
                    </a:lnTo>
                    <a:lnTo>
                      <a:pt x="18655" y="17673"/>
                    </a:lnTo>
                    <a:lnTo>
                      <a:pt x="16691" y="17673"/>
                    </a:lnTo>
                    <a:cubicBezTo>
                      <a:pt x="16691" y="17673"/>
                      <a:pt x="16691" y="8836"/>
                      <a:pt x="16691" y="8836"/>
                    </a:cubicBezTo>
                    <a:close/>
                    <a:moveTo>
                      <a:pt x="13745" y="8836"/>
                    </a:moveTo>
                    <a:lnTo>
                      <a:pt x="15709" y="8836"/>
                    </a:lnTo>
                    <a:lnTo>
                      <a:pt x="15709" y="17673"/>
                    </a:lnTo>
                    <a:lnTo>
                      <a:pt x="13745" y="17673"/>
                    </a:lnTo>
                    <a:cubicBezTo>
                      <a:pt x="13745" y="17673"/>
                      <a:pt x="13745" y="8836"/>
                      <a:pt x="13745" y="8836"/>
                    </a:cubicBezTo>
                    <a:close/>
                    <a:moveTo>
                      <a:pt x="8836" y="8836"/>
                    </a:moveTo>
                    <a:lnTo>
                      <a:pt x="12764" y="8836"/>
                    </a:lnTo>
                    <a:lnTo>
                      <a:pt x="12764" y="17673"/>
                    </a:lnTo>
                    <a:lnTo>
                      <a:pt x="8836" y="17673"/>
                    </a:lnTo>
                    <a:cubicBezTo>
                      <a:pt x="8836" y="17673"/>
                      <a:pt x="8836" y="8836"/>
                      <a:pt x="8836" y="8836"/>
                    </a:cubicBezTo>
                    <a:close/>
                    <a:moveTo>
                      <a:pt x="5891" y="8836"/>
                    </a:moveTo>
                    <a:lnTo>
                      <a:pt x="7855" y="8836"/>
                    </a:lnTo>
                    <a:lnTo>
                      <a:pt x="7855" y="17673"/>
                    </a:lnTo>
                    <a:lnTo>
                      <a:pt x="5891" y="17673"/>
                    </a:lnTo>
                    <a:cubicBezTo>
                      <a:pt x="5891" y="17673"/>
                      <a:pt x="5891" y="8836"/>
                      <a:pt x="5891" y="8836"/>
                    </a:cubicBezTo>
                    <a:close/>
                    <a:moveTo>
                      <a:pt x="2945" y="8836"/>
                    </a:moveTo>
                    <a:lnTo>
                      <a:pt x="4909" y="8836"/>
                    </a:lnTo>
                    <a:lnTo>
                      <a:pt x="4909" y="17673"/>
                    </a:lnTo>
                    <a:lnTo>
                      <a:pt x="2945" y="17673"/>
                    </a:lnTo>
                    <a:cubicBezTo>
                      <a:pt x="2945" y="17673"/>
                      <a:pt x="2945" y="8836"/>
                      <a:pt x="2945" y="8836"/>
                    </a:cubicBezTo>
                    <a:close/>
                    <a:moveTo>
                      <a:pt x="19773" y="18655"/>
                    </a:moveTo>
                    <a:lnTo>
                      <a:pt x="20428" y="20618"/>
                    </a:lnTo>
                    <a:lnTo>
                      <a:pt x="1172" y="20618"/>
                    </a:lnTo>
                    <a:lnTo>
                      <a:pt x="1827" y="18655"/>
                    </a:lnTo>
                    <a:cubicBezTo>
                      <a:pt x="1827" y="18655"/>
                      <a:pt x="19773" y="18655"/>
                      <a:pt x="19773" y="18655"/>
                    </a:cubicBezTo>
                    <a:close/>
                    <a:moveTo>
                      <a:pt x="10800" y="1056"/>
                    </a:moveTo>
                    <a:lnTo>
                      <a:pt x="19261" y="5891"/>
                    </a:lnTo>
                    <a:lnTo>
                      <a:pt x="2339" y="5891"/>
                    </a:lnTo>
                    <a:cubicBezTo>
                      <a:pt x="2339" y="5891"/>
                      <a:pt x="10800" y="1056"/>
                      <a:pt x="10800" y="1056"/>
                    </a:cubicBezTo>
                    <a:close/>
                    <a:moveTo>
                      <a:pt x="21109" y="8836"/>
                    </a:moveTo>
                    <a:cubicBezTo>
                      <a:pt x="21380" y="8836"/>
                      <a:pt x="21600" y="8617"/>
                      <a:pt x="21600" y="8345"/>
                    </a:cubicBezTo>
                    <a:lnTo>
                      <a:pt x="21600" y="6382"/>
                    </a:lnTo>
                    <a:cubicBezTo>
                      <a:pt x="21600" y="6200"/>
                      <a:pt x="21496" y="6047"/>
                      <a:pt x="21349" y="5963"/>
                    </a:cubicBezTo>
                    <a:lnTo>
                      <a:pt x="21353" y="5956"/>
                    </a:lnTo>
                    <a:lnTo>
                      <a:pt x="11044" y="65"/>
                    </a:lnTo>
                    <a:lnTo>
                      <a:pt x="11040" y="72"/>
                    </a:lnTo>
                    <a:cubicBezTo>
                      <a:pt x="10968" y="30"/>
                      <a:pt x="10889" y="0"/>
                      <a:pt x="10800" y="0"/>
                    </a:cubicBezTo>
                    <a:cubicBezTo>
                      <a:pt x="10711" y="0"/>
                      <a:pt x="10632" y="30"/>
                      <a:pt x="10560" y="72"/>
                    </a:cubicBezTo>
                    <a:lnTo>
                      <a:pt x="10556" y="65"/>
                    </a:lnTo>
                    <a:lnTo>
                      <a:pt x="247" y="5956"/>
                    </a:lnTo>
                    <a:lnTo>
                      <a:pt x="251" y="5963"/>
                    </a:lnTo>
                    <a:cubicBezTo>
                      <a:pt x="104" y="6047"/>
                      <a:pt x="0" y="6200"/>
                      <a:pt x="0" y="6382"/>
                    </a:cubicBezTo>
                    <a:lnTo>
                      <a:pt x="0" y="8345"/>
                    </a:lnTo>
                    <a:cubicBezTo>
                      <a:pt x="0" y="8617"/>
                      <a:pt x="220" y="8836"/>
                      <a:pt x="491" y="8836"/>
                    </a:cubicBezTo>
                    <a:lnTo>
                      <a:pt x="1964" y="8836"/>
                    </a:lnTo>
                    <a:lnTo>
                      <a:pt x="1964" y="17673"/>
                    </a:lnTo>
                    <a:lnTo>
                      <a:pt x="1473" y="17673"/>
                    </a:lnTo>
                    <a:cubicBezTo>
                      <a:pt x="1256" y="17673"/>
                      <a:pt x="1078" y="17816"/>
                      <a:pt x="1013" y="18010"/>
                    </a:cubicBezTo>
                    <a:lnTo>
                      <a:pt x="1007" y="18009"/>
                    </a:lnTo>
                    <a:lnTo>
                      <a:pt x="25" y="20954"/>
                    </a:lnTo>
                    <a:lnTo>
                      <a:pt x="31" y="20955"/>
                    </a:lnTo>
                    <a:cubicBezTo>
                      <a:pt x="14" y="21005"/>
                      <a:pt x="0" y="21055"/>
                      <a:pt x="0" y="21109"/>
                    </a:cubicBezTo>
                    <a:cubicBezTo>
                      <a:pt x="0" y="21381"/>
                      <a:pt x="220" y="21600"/>
                      <a:pt x="491" y="21600"/>
                    </a:cubicBezTo>
                    <a:lnTo>
                      <a:pt x="21109" y="21600"/>
                    </a:lnTo>
                    <a:cubicBezTo>
                      <a:pt x="21380" y="21600"/>
                      <a:pt x="21600" y="21381"/>
                      <a:pt x="21600" y="21109"/>
                    </a:cubicBezTo>
                    <a:cubicBezTo>
                      <a:pt x="21600" y="21055"/>
                      <a:pt x="21586" y="21005"/>
                      <a:pt x="21569" y="20955"/>
                    </a:cubicBezTo>
                    <a:lnTo>
                      <a:pt x="21575" y="20954"/>
                    </a:lnTo>
                    <a:lnTo>
                      <a:pt x="20593" y="18009"/>
                    </a:lnTo>
                    <a:lnTo>
                      <a:pt x="20587" y="18010"/>
                    </a:lnTo>
                    <a:cubicBezTo>
                      <a:pt x="20522" y="17816"/>
                      <a:pt x="20344" y="17673"/>
                      <a:pt x="20127" y="17673"/>
                    </a:cubicBezTo>
                    <a:lnTo>
                      <a:pt x="19636" y="17673"/>
                    </a:lnTo>
                    <a:lnTo>
                      <a:pt x="19636" y="8836"/>
                    </a:lnTo>
                    <a:cubicBezTo>
                      <a:pt x="19636" y="8836"/>
                      <a:pt x="21109" y="8836"/>
                      <a:pt x="21109" y="883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pt-BR" sz="1500" noProof="0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A36899-0BFF-7160-C98E-9F074281071A}"/>
              </a:ext>
            </a:extLst>
          </p:cNvPr>
          <p:cNvGrpSpPr/>
          <p:nvPr/>
        </p:nvGrpSpPr>
        <p:grpSpPr>
          <a:xfrm>
            <a:off x="4295681" y="1992471"/>
            <a:ext cx="3613210" cy="3876623"/>
            <a:chOff x="4295681" y="1992471"/>
            <a:chExt cx="3613210" cy="3876623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6D9EFF50-BC85-BE81-B066-93BC89FBDFCF}"/>
                </a:ext>
              </a:extLst>
            </p:cNvPr>
            <p:cNvSpPr/>
            <p:nvPr/>
          </p:nvSpPr>
          <p:spPr>
            <a:xfrm rot="9000000" flipH="1" flipV="1">
              <a:off x="4295681" y="2255882"/>
              <a:ext cx="3613210" cy="3613212"/>
            </a:xfrm>
            <a:prstGeom prst="arc">
              <a:avLst>
                <a:gd name="adj1" fmla="val 16766582"/>
                <a:gd name="adj2" fmla="val 18506767"/>
              </a:avLst>
            </a:prstGeom>
            <a:ln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1F11077-4960-4531-191E-9637237037CC}"/>
                </a:ext>
              </a:extLst>
            </p:cNvPr>
            <p:cNvGrpSpPr/>
            <p:nvPr/>
          </p:nvGrpSpPr>
          <p:grpSpPr>
            <a:xfrm>
              <a:off x="4693532" y="1992471"/>
              <a:ext cx="1010900" cy="1010900"/>
              <a:chOff x="4693532" y="1992471"/>
              <a:chExt cx="1010900" cy="10109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660A481-5A23-FB67-98FB-05050B45F92C}"/>
                  </a:ext>
                </a:extLst>
              </p:cNvPr>
              <p:cNvSpPr/>
              <p:nvPr/>
            </p:nvSpPr>
            <p:spPr>
              <a:xfrm>
                <a:off x="4693532" y="1992471"/>
                <a:ext cx="1010900" cy="1010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4" name="Shape 2633">
                <a:extLst>
                  <a:ext uri="{FF2B5EF4-FFF2-40B4-BE49-F238E27FC236}">
                    <a16:creationId xmlns:a16="http://schemas.microsoft.com/office/drawing/2014/main" id="{C2BFE0F5-E8BB-89CC-20DF-2E06DEFE6D1B}"/>
                  </a:ext>
                </a:extLst>
              </p:cNvPr>
              <p:cNvSpPr/>
              <p:nvPr/>
            </p:nvSpPr>
            <p:spPr>
              <a:xfrm>
                <a:off x="4983335" y="2282274"/>
                <a:ext cx="431294" cy="431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44" y="18334"/>
                    </a:moveTo>
                    <a:lnTo>
                      <a:pt x="15583" y="6873"/>
                    </a:lnTo>
                    <a:lnTo>
                      <a:pt x="20168" y="6873"/>
                    </a:lnTo>
                    <a:cubicBezTo>
                      <a:pt x="20168" y="6873"/>
                      <a:pt x="12144" y="18334"/>
                      <a:pt x="12144" y="18334"/>
                    </a:cubicBezTo>
                    <a:close/>
                    <a:moveTo>
                      <a:pt x="10800" y="19403"/>
                    </a:moveTo>
                    <a:lnTo>
                      <a:pt x="7041" y="6873"/>
                    </a:lnTo>
                    <a:lnTo>
                      <a:pt x="14559" y="6873"/>
                    </a:lnTo>
                    <a:cubicBezTo>
                      <a:pt x="14559" y="6873"/>
                      <a:pt x="10800" y="19403"/>
                      <a:pt x="10800" y="19403"/>
                    </a:cubicBezTo>
                    <a:close/>
                    <a:moveTo>
                      <a:pt x="1432" y="6873"/>
                    </a:moveTo>
                    <a:lnTo>
                      <a:pt x="6017" y="6873"/>
                    </a:lnTo>
                    <a:lnTo>
                      <a:pt x="9456" y="18334"/>
                    </a:lnTo>
                    <a:cubicBezTo>
                      <a:pt x="9456" y="18334"/>
                      <a:pt x="1432" y="6873"/>
                      <a:pt x="1432" y="6873"/>
                    </a:cubicBezTo>
                    <a:close/>
                    <a:moveTo>
                      <a:pt x="6578" y="982"/>
                    </a:moveTo>
                    <a:lnTo>
                      <a:pt x="8536" y="982"/>
                    </a:lnTo>
                    <a:lnTo>
                      <a:pt x="6082" y="5891"/>
                    </a:lnTo>
                    <a:lnTo>
                      <a:pt x="1669" y="5891"/>
                    </a:lnTo>
                    <a:cubicBezTo>
                      <a:pt x="1669" y="5891"/>
                      <a:pt x="6578" y="982"/>
                      <a:pt x="6578" y="982"/>
                    </a:cubicBezTo>
                    <a:close/>
                    <a:moveTo>
                      <a:pt x="11973" y="982"/>
                    </a:moveTo>
                    <a:lnTo>
                      <a:pt x="14427" y="5891"/>
                    </a:lnTo>
                    <a:lnTo>
                      <a:pt x="7173" y="5891"/>
                    </a:lnTo>
                    <a:lnTo>
                      <a:pt x="9627" y="982"/>
                    </a:lnTo>
                    <a:cubicBezTo>
                      <a:pt x="9627" y="982"/>
                      <a:pt x="11973" y="982"/>
                      <a:pt x="11973" y="982"/>
                    </a:cubicBezTo>
                    <a:close/>
                    <a:moveTo>
                      <a:pt x="15022" y="982"/>
                    </a:moveTo>
                    <a:lnTo>
                      <a:pt x="19931" y="5891"/>
                    </a:lnTo>
                    <a:lnTo>
                      <a:pt x="15518" y="5891"/>
                    </a:lnTo>
                    <a:lnTo>
                      <a:pt x="13064" y="982"/>
                    </a:lnTo>
                    <a:cubicBezTo>
                      <a:pt x="13064" y="982"/>
                      <a:pt x="15022" y="982"/>
                      <a:pt x="15022" y="982"/>
                    </a:cubicBezTo>
                    <a:close/>
                    <a:moveTo>
                      <a:pt x="21600" y="6382"/>
                    </a:moveTo>
                    <a:cubicBezTo>
                      <a:pt x="21600" y="6272"/>
                      <a:pt x="21557" y="6175"/>
                      <a:pt x="21495" y="6093"/>
                    </a:cubicBezTo>
                    <a:lnTo>
                      <a:pt x="21502" y="6088"/>
                    </a:lnTo>
                    <a:lnTo>
                      <a:pt x="21471" y="6057"/>
                    </a:lnTo>
                    <a:cubicBezTo>
                      <a:pt x="21459" y="6044"/>
                      <a:pt x="21448" y="6032"/>
                      <a:pt x="21434" y="6020"/>
                    </a:cubicBezTo>
                    <a:lnTo>
                      <a:pt x="15611" y="197"/>
                    </a:lnTo>
                    <a:lnTo>
                      <a:pt x="15604" y="201"/>
                    </a:lnTo>
                    <a:cubicBezTo>
                      <a:pt x="15514" y="82"/>
                      <a:pt x="15379" y="0"/>
                      <a:pt x="15218" y="0"/>
                    </a:cubicBezTo>
                    <a:lnTo>
                      <a:pt x="6382" y="0"/>
                    </a:lnTo>
                    <a:cubicBezTo>
                      <a:pt x="6221" y="0"/>
                      <a:pt x="6086" y="82"/>
                      <a:pt x="5996" y="201"/>
                    </a:cubicBezTo>
                    <a:lnTo>
                      <a:pt x="5989" y="197"/>
                    </a:lnTo>
                    <a:lnTo>
                      <a:pt x="166" y="6020"/>
                    </a:lnTo>
                    <a:cubicBezTo>
                      <a:pt x="152" y="6032"/>
                      <a:pt x="141" y="6044"/>
                      <a:pt x="129" y="6057"/>
                    </a:cubicBezTo>
                    <a:lnTo>
                      <a:pt x="98" y="6088"/>
                    </a:lnTo>
                    <a:lnTo>
                      <a:pt x="105" y="6093"/>
                    </a:lnTo>
                    <a:cubicBezTo>
                      <a:pt x="43" y="6175"/>
                      <a:pt x="0" y="6272"/>
                      <a:pt x="0" y="6382"/>
                    </a:cubicBezTo>
                    <a:cubicBezTo>
                      <a:pt x="0" y="6499"/>
                      <a:pt x="46" y="6602"/>
                      <a:pt x="115" y="6686"/>
                    </a:cubicBezTo>
                    <a:lnTo>
                      <a:pt x="109" y="6690"/>
                    </a:lnTo>
                    <a:lnTo>
                      <a:pt x="10418" y="21418"/>
                    </a:lnTo>
                    <a:lnTo>
                      <a:pt x="10424" y="21413"/>
                    </a:lnTo>
                    <a:cubicBezTo>
                      <a:pt x="10514" y="21525"/>
                      <a:pt x="10646" y="21600"/>
                      <a:pt x="10800" y="21600"/>
                    </a:cubicBezTo>
                    <a:cubicBezTo>
                      <a:pt x="10954" y="21600"/>
                      <a:pt x="11086" y="21525"/>
                      <a:pt x="11176" y="21413"/>
                    </a:cubicBezTo>
                    <a:lnTo>
                      <a:pt x="11182" y="21418"/>
                    </a:lnTo>
                    <a:lnTo>
                      <a:pt x="21491" y="6690"/>
                    </a:lnTo>
                    <a:lnTo>
                      <a:pt x="21485" y="6686"/>
                    </a:lnTo>
                    <a:cubicBezTo>
                      <a:pt x="21553" y="6602"/>
                      <a:pt x="21600" y="6499"/>
                      <a:pt x="21600" y="6382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pt-BR" sz="1500" noProof="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BC4967-8DB3-B785-FA52-081331D48980}"/>
              </a:ext>
            </a:extLst>
          </p:cNvPr>
          <p:cNvGrpSpPr/>
          <p:nvPr/>
        </p:nvGrpSpPr>
        <p:grpSpPr>
          <a:xfrm>
            <a:off x="3790228" y="2255883"/>
            <a:ext cx="4118664" cy="3613210"/>
            <a:chOff x="3790228" y="2255883"/>
            <a:chExt cx="4118664" cy="3613210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EA05E372-D42C-1A0C-A60A-10A7AACF07B9}"/>
                </a:ext>
              </a:extLst>
            </p:cNvPr>
            <p:cNvSpPr/>
            <p:nvPr/>
          </p:nvSpPr>
          <p:spPr>
            <a:xfrm rot="5400000" flipH="1" flipV="1">
              <a:off x="4295681" y="2255882"/>
              <a:ext cx="3613210" cy="3613212"/>
            </a:xfrm>
            <a:prstGeom prst="arc">
              <a:avLst>
                <a:gd name="adj1" fmla="val 16766582"/>
                <a:gd name="adj2" fmla="val 18506767"/>
              </a:avLst>
            </a:prstGeom>
            <a:ln>
              <a:solidFill>
                <a:schemeClr val="accent5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384625-5C6E-E44A-72B9-57B46820CA11}"/>
                </a:ext>
              </a:extLst>
            </p:cNvPr>
            <p:cNvGrpSpPr/>
            <p:nvPr/>
          </p:nvGrpSpPr>
          <p:grpSpPr>
            <a:xfrm>
              <a:off x="3790228" y="3557038"/>
              <a:ext cx="1010900" cy="1010900"/>
              <a:chOff x="3790228" y="3557038"/>
              <a:chExt cx="1010900" cy="101090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5B05590-9B3E-7940-D749-D700674F53B5}"/>
                  </a:ext>
                </a:extLst>
              </p:cNvPr>
              <p:cNvSpPr/>
              <p:nvPr/>
            </p:nvSpPr>
            <p:spPr>
              <a:xfrm>
                <a:off x="3790228" y="3557038"/>
                <a:ext cx="1010900" cy="10109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5" name="Shape 2783">
                <a:extLst>
                  <a:ext uri="{FF2B5EF4-FFF2-40B4-BE49-F238E27FC236}">
                    <a16:creationId xmlns:a16="http://schemas.microsoft.com/office/drawing/2014/main" id="{84497045-3A99-C980-1441-EA9A3ABA3492}"/>
                  </a:ext>
                </a:extLst>
              </p:cNvPr>
              <p:cNvSpPr/>
              <p:nvPr/>
            </p:nvSpPr>
            <p:spPr>
              <a:xfrm>
                <a:off x="4080031" y="3876248"/>
                <a:ext cx="431294" cy="372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5855"/>
                    </a:moveTo>
                    <a:lnTo>
                      <a:pt x="1633" y="10800"/>
                    </a:lnTo>
                    <a:lnTo>
                      <a:pt x="4615" y="9156"/>
                    </a:lnTo>
                    <a:lnTo>
                      <a:pt x="10589" y="12450"/>
                    </a:lnTo>
                    <a:lnTo>
                      <a:pt x="10591" y="12446"/>
                    </a:lnTo>
                    <a:cubicBezTo>
                      <a:pt x="10654" y="12482"/>
                      <a:pt x="10724" y="12505"/>
                      <a:pt x="10800" y="12505"/>
                    </a:cubicBezTo>
                    <a:cubicBezTo>
                      <a:pt x="10876" y="12505"/>
                      <a:pt x="10946" y="12482"/>
                      <a:pt x="11009" y="12446"/>
                    </a:cubicBezTo>
                    <a:lnTo>
                      <a:pt x="11011" y="12450"/>
                    </a:lnTo>
                    <a:lnTo>
                      <a:pt x="16985" y="9156"/>
                    </a:lnTo>
                    <a:lnTo>
                      <a:pt x="19967" y="10800"/>
                    </a:lnTo>
                    <a:cubicBezTo>
                      <a:pt x="19967" y="10800"/>
                      <a:pt x="10800" y="15855"/>
                      <a:pt x="10800" y="15855"/>
                    </a:cubicBezTo>
                    <a:close/>
                    <a:moveTo>
                      <a:pt x="19967" y="15347"/>
                    </a:moveTo>
                    <a:lnTo>
                      <a:pt x="10800" y="20402"/>
                    </a:lnTo>
                    <a:lnTo>
                      <a:pt x="1633" y="15347"/>
                    </a:lnTo>
                    <a:lnTo>
                      <a:pt x="4615" y="13703"/>
                    </a:lnTo>
                    <a:lnTo>
                      <a:pt x="10589" y="16997"/>
                    </a:lnTo>
                    <a:lnTo>
                      <a:pt x="10591" y="16994"/>
                    </a:lnTo>
                    <a:cubicBezTo>
                      <a:pt x="10654" y="17029"/>
                      <a:pt x="10724" y="17053"/>
                      <a:pt x="10800" y="17053"/>
                    </a:cubicBezTo>
                    <a:cubicBezTo>
                      <a:pt x="10876" y="17053"/>
                      <a:pt x="10946" y="17029"/>
                      <a:pt x="11009" y="16994"/>
                    </a:cubicBezTo>
                    <a:lnTo>
                      <a:pt x="11011" y="16997"/>
                    </a:lnTo>
                    <a:lnTo>
                      <a:pt x="16985" y="13703"/>
                    </a:lnTo>
                    <a:cubicBezTo>
                      <a:pt x="16985" y="13703"/>
                      <a:pt x="19967" y="15347"/>
                      <a:pt x="19967" y="15347"/>
                    </a:cubicBezTo>
                    <a:close/>
                    <a:moveTo>
                      <a:pt x="1633" y="6253"/>
                    </a:moveTo>
                    <a:lnTo>
                      <a:pt x="10800" y="1198"/>
                    </a:lnTo>
                    <a:lnTo>
                      <a:pt x="19967" y="6253"/>
                    </a:lnTo>
                    <a:lnTo>
                      <a:pt x="10800" y="11307"/>
                    </a:lnTo>
                    <a:cubicBezTo>
                      <a:pt x="10800" y="11307"/>
                      <a:pt x="1633" y="6253"/>
                      <a:pt x="1633" y="6253"/>
                    </a:cubicBezTo>
                    <a:close/>
                    <a:moveTo>
                      <a:pt x="21600" y="10800"/>
                    </a:moveTo>
                    <a:cubicBezTo>
                      <a:pt x="21600" y="10574"/>
                      <a:pt x="21484" y="10383"/>
                      <a:pt x="21319" y="10290"/>
                    </a:cubicBezTo>
                    <a:lnTo>
                      <a:pt x="21320" y="10287"/>
                    </a:lnTo>
                    <a:lnTo>
                      <a:pt x="18127" y="8526"/>
                    </a:lnTo>
                    <a:lnTo>
                      <a:pt x="21320" y="6766"/>
                    </a:lnTo>
                    <a:lnTo>
                      <a:pt x="21319" y="6762"/>
                    </a:lnTo>
                    <a:cubicBezTo>
                      <a:pt x="21484" y="6671"/>
                      <a:pt x="21600" y="6479"/>
                      <a:pt x="21600" y="6253"/>
                    </a:cubicBezTo>
                    <a:cubicBezTo>
                      <a:pt x="21600" y="6027"/>
                      <a:pt x="21484" y="5835"/>
                      <a:pt x="21319" y="5743"/>
                    </a:cubicBezTo>
                    <a:lnTo>
                      <a:pt x="21320" y="5740"/>
                    </a:lnTo>
                    <a:lnTo>
                      <a:pt x="11011" y="56"/>
                    </a:lnTo>
                    <a:lnTo>
                      <a:pt x="11009" y="59"/>
                    </a:lnTo>
                    <a:cubicBezTo>
                      <a:pt x="10946" y="23"/>
                      <a:pt x="10876" y="0"/>
                      <a:pt x="10800" y="0"/>
                    </a:cubicBezTo>
                    <a:cubicBezTo>
                      <a:pt x="10724" y="0"/>
                      <a:pt x="10654" y="23"/>
                      <a:pt x="10591" y="59"/>
                    </a:cubicBezTo>
                    <a:lnTo>
                      <a:pt x="10589" y="56"/>
                    </a:lnTo>
                    <a:lnTo>
                      <a:pt x="280" y="5740"/>
                    </a:lnTo>
                    <a:lnTo>
                      <a:pt x="281" y="5743"/>
                    </a:lnTo>
                    <a:cubicBezTo>
                      <a:pt x="116" y="5835"/>
                      <a:pt x="0" y="6027"/>
                      <a:pt x="0" y="6253"/>
                    </a:cubicBezTo>
                    <a:cubicBezTo>
                      <a:pt x="0" y="6479"/>
                      <a:pt x="116" y="6671"/>
                      <a:pt x="281" y="6762"/>
                    </a:cubicBezTo>
                    <a:lnTo>
                      <a:pt x="280" y="6766"/>
                    </a:lnTo>
                    <a:lnTo>
                      <a:pt x="3473" y="8526"/>
                    </a:lnTo>
                    <a:lnTo>
                      <a:pt x="280" y="10287"/>
                    </a:lnTo>
                    <a:lnTo>
                      <a:pt x="281" y="10290"/>
                    </a:lnTo>
                    <a:cubicBezTo>
                      <a:pt x="116" y="10383"/>
                      <a:pt x="0" y="10574"/>
                      <a:pt x="0" y="10800"/>
                    </a:cubicBezTo>
                    <a:cubicBezTo>
                      <a:pt x="0" y="11026"/>
                      <a:pt x="116" y="11218"/>
                      <a:pt x="281" y="11310"/>
                    </a:cubicBezTo>
                    <a:lnTo>
                      <a:pt x="280" y="11313"/>
                    </a:lnTo>
                    <a:lnTo>
                      <a:pt x="3473" y="13074"/>
                    </a:lnTo>
                    <a:lnTo>
                      <a:pt x="280" y="14834"/>
                    </a:lnTo>
                    <a:lnTo>
                      <a:pt x="281" y="14838"/>
                    </a:lnTo>
                    <a:cubicBezTo>
                      <a:pt x="116" y="14930"/>
                      <a:pt x="0" y="15121"/>
                      <a:pt x="0" y="15347"/>
                    </a:cubicBezTo>
                    <a:cubicBezTo>
                      <a:pt x="0" y="15574"/>
                      <a:pt x="116" y="15765"/>
                      <a:pt x="281" y="15857"/>
                    </a:cubicBezTo>
                    <a:lnTo>
                      <a:pt x="280" y="15860"/>
                    </a:lnTo>
                    <a:lnTo>
                      <a:pt x="10589" y="21544"/>
                    </a:lnTo>
                    <a:lnTo>
                      <a:pt x="10591" y="21541"/>
                    </a:lnTo>
                    <a:cubicBezTo>
                      <a:pt x="10654" y="21577"/>
                      <a:pt x="10724" y="21600"/>
                      <a:pt x="10800" y="21600"/>
                    </a:cubicBezTo>
                    <a:cubicBezTo>
                      <a:pt x="10876" y="21600"/>
                      <a:pt x="10946" y="21577"/>
                      <a:pt x="11009" y="21541"/>
                    </a:cubicBezTo>
                    <a:lnTo>
                      <a:pt x="11011" y="21544"/>
                    </a:lnTo>
                    <a:lnTo>
                      <a:pt x="21320" y="15860"/>
                    </a:lnTo>
                    <a:lnTo>
                      <a:pt x="21319" y="15857"/>
                    </a:lnTo>
                    <a:cubicBezTo>
                      <a:pt x="21484" y="15765"/>
                      <a:pt x="21600" y="15574"/>
                      <a:pt x="21600" y="15347"/>
                    </a:cubicBezTo>
                    <a:cubicBezTo>
                      <a:pt x="21600" y="15121"/>
                      <a:pt x="21484" y="14930"/>
                      <a:pt x="21319" y="14838"/>
                    </a:cubicBezTo>
                    <a:lnTo>
                      <a:pt x="21320" y="14834"/>
                    </a:lnTo>
                    <a:lnTo>
                      <a:pt x="18127" y="13074"/>
                    </a:lnTo>
                    <a:lnTo>
                      <a:pt x="21320" y="11313"/>
                    </a:lnTo>
                    <a:lnTo>
                      <a:pt x="21319" y="11310"/>
                    </a:lnTo>
                    <a:cubicBezTo>
                      <a:pt x="21484" y="11218"/>
                      <a:pt x="21600" y="11026"/>
                      <a:pt x="21600" y="108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pt-BR" sz="1500" noProof="0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E61572-50B3-C62E-506D-52623292FB7D}"/>
              </a:ext>
            </a:extLst>
          </p:cNvPr>
          <p:cNvGrpSpPr/>
          <p:nvPr/>
        </p:nvGrpSpPr>
        <p:grpSpPr>
          <a:xfrm>
            <a:off x="4295680" y="1992470"/>
            <a:ext cx="3613212" cy="3876623"/>
            <a:chOff x="4295680" y="1992470"/>
            <a:chExt cx="3613212" cy="3876623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B070259F-4270-3A36-57D7-7554545212E2}"/>
                </a:ext>
              </a:extLst>
            </p:cNvPr>
            <p:cNvSpPr/>
            <p:nvPr/>
          </p:nvSpPr>
          <p:spPr>
            <a:xfrm rot="1800000">
              <a:off x="4295680" y="2255883"/>
              <a:ext cx="3613212" cy="3613210"/>
            </a:xfrm>
            <a:prstGeom prst="arc">
              <a:avLst>
                <a:gd name="adj1" fmla="val 16766582"/>
                <a:gd name="adj2" fmla="val 18506767"/>
              </a:avLst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F089DD-E3E8-0AFB-E756-F8EA19E743F7}"/>
                </a:ext>
              </a:extLst>
            </p:cNvPr>
            <p:cNvGrpSpPr/>
            <p:nvPr/>
          </p:nvGrpSpPr>
          <p:grpSpPr>
            <a:xfrm>
              <a:off x="6500140" y="1992470"/>
              <a:ext cx="1010900" cy="1010900"/>
              <a:chOff x="6500140" y="1992470"/>
              <a:chExt cx="1010900" cy="10109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9EEB39A-DAC1-0ADB-195E-AE643CFF2D12}"/>
                  </a:ext>
                </a:extLst>
              </p:cNvPr>
              <p:cNvSpPr/>
              <p:nvPr/>
            </p:nvSpPr>
            <p:spPr>
              <a:xfrm>
                <a:off x="6500140" y="1992470"/>
                <a:ext cx="1010900" cy="101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34" name="Shape 2525">
                <a:extLst>
                  <a:ext uri="{FF2B5EF4-FFF2-40B4-BE49-F238E27FC236}">
                    <a16:creationId xmlns:a16="http://schemas.microsoft.com/office/drawing/2014/main" id="{7E5DCF89-F8C9-8BCA-AF9F-553B89BF4ECC}"/>
                  </a:ext>
                </a:extLst>
              </p:cNvPr>
              <p:cNvSpPr/>
              <p:nvPr/>
            </p:nvSpPr>
            <p:spPr>
              <a:xfrm>
                <a:off x="6789943" y="2282273"/>
                <a:ext cx="431294" cy="431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1" y="17673"/>
                    </a:moveTo>
                    <a:cubicBezTo>
                      <a:pt x="11562" y="17673"/>
                      <a:pt x="11782" y="17453"/>
                      <a:pt x="11782" y="17182"/>
                    </a:cubicBezTo>
                    <a:cubicBezTo>
                      <a:pt x="11782" y="16911"/>
                      <a:pt x="11562" y="16691"/>
                      <a:pt x="11291" y="16691"/>
                    </a:cubicBezTo>
                    <a:cubicBezTo>
                      <a:pt x="11020" y="16691"/>
                      <a:pt x="10800" y="16911"/>
                      <a:pt x="10800" y="17182"/>
                    </a:cubicBezTo>
                    <a:cubicBezTo>
                      <a:pt x="10800" y="17453"/>
                      <a:pt x="11020" y="17673"/>
                      <a:pt x="11291" y="17673"/>
                    </a:cubicBezTo>
                    <a:moveTo>
                      <a:pt x="17673" y="18655"/>
                    </a:moveTo>
                    <a:lnTo>
                      <a:pt x="13745" y="18655"/>
                    </a:lnTo>
                    <a:lnTo>
                      <a:pt x="13745" y="12273"/>
                    </a:lnTo>
                    <a:cubicBezTo>
                      <a:pt x="13745" y="12002"/>
                      <a:pt x="13525" y="11782"/>
                      <a:pt x="13255" y="11782"/>
                    </a:cubicBezTo>
                    <a:lnTo>
                      <a:pt x="8345" y="11782"/>
                    </a:lnTo>
                    <a:cubicBezTo>
                      <a:pt x="8075" y="11782"/>
                      <a:pt x="7855" y="12002"/>
                      <a:pt x="7855" y="12273"/>
                    </a:cubicBezTo>
                    <a:lnTo>
                      <a:pt x="7855" y="18655"/>
                    </a:lnTo>
                    <a:lnTo>
                      <a:pt x="3927" y="18655"/>
                    </a:lnTo>
                    <a:lnTo>
                      <a:pt x="3927" y="8058"/>
                    </a:lnTo>
                    <a:lnTo>
                      <a:pt x="10800" y="1185"/>
                    </a:lnTo>
                    <a:lnTo>
                      <a:pt x="17673" y="8058"/>
                    </a:lnTo>
                    <a:cubicBezTo>
                      <a:pt x="17673" y="8058"/>
                      <a:pt x="17673" y="18655"/>
                      <a:pt x="17673" y="18655"/>
                    </a:cubicBezTo>
                    <a:close/>
                    <a:moveTo>
                      <a:pt x="17673" y="20618"/>
                    </a:moveTo>
                    <a:lnTo>
                      <a:pt x="13745" y="20618"/>
                    </a:lnTo>
                    <a:lnTo>
                      <a:pt x="13745" y="19636"/>
                    </a:lnTo>
                    <a:lnTo>
                      <a:pt x="17673" y="19636"/>
                    </a:lnTo>
                    <a:cubicBezTo>
                      <a:pt x="17673" y="19636"/>
                      <a:pt x="17673" y="20618"/>
                      <a:pt x="17673" y="20618"/>
                    </a:cubicBezTo>
                    <a:close/>
                    <a:moveTo>
                      <a:pt x="12764" y="20618"/>
                    </a:moveTo>
                    <a:lnTo>
                      <a:pt x="8836" y="20618"/>
                    </a:lnTo>
                    <a:lnTo>
                      <a:pt x="8836" y="12764"/>
                    </a:lnTo>
                    <a:lnTo>
                      <a:pt x="12764" y="12764"/>
                    </a:lnTo>
                    <a:cubicBezTo>
                      <a:pt x="12764" y="12764"/>
                      <a:pt x="12764" y="20618"/>
                      <a:pt x="12764" y="20618"/>
                    </a:cubicBezTo>
                    <a:close/>
                    <a:moveTo>
                      <a:pt x="7855" y="20618"/>
                    </a:moveTo>
                    <a:lnTo>
                      <a:pt x="3927" y="20618"/>
                    </a:lnTo>
                    <a:lnTo>
                      <a:pt x="3927" y="19636"/>
                    </a:lnTo>
                    <a:lnTo>
                      <a:pt x="7855" y="19636"/>
                    </a:lnTo>
                    <a:cubicBezTo>
                      <a:pt x="7855" y="19636"/>
                      <a:pt x="7855" y="20618"/>
                      <a:pt x="7855" y="20618"/>
                    </a:cubicBezTo>
                    <a:close/>
                    <a:moveTo>
                      <a:pt x="14727" y="1964"/>
                    </a:moveTo>
                    <a:lnTo>
                      <a:pt x="16691" y="1964"/>
                    </a:lnTo>
                    <a:lnTo>
                      <a:pt x="16691" y="5688"/>
                    </a:lnTo>
                    <a:lnTo>
                      <a:pt x="14727" y="3724"/>
                    </a:lnTo>
                    <a:cubicBezTo>
                      <a:pt x="14727" y="3724"/>
                      <a:pt x="14727" y="1964"/>
                      <a:pt x="14727" y="1964"/>
                    </a:cubicBezTo>
                    <a:close/>
                    <a:moveTo>
                      <a:pt x="21456" y="10453"/>
                    </a:moveTo>
                    <a:lnTo>
                      <a:pt x="17673" y="6670"/>
                    </a:lnTo>
                    <a:lnTo>
                      <a:pt x="17673" y="1473"/>
                    </a:lnTo>
                    <a:cubicBezTo>
                      <a:pt x="17673" y="1202"/>
                      <a:pt x="17453" y="982"/>
                      <a:pt x="17182" y="982"/>
                    </a:cubicBezTo>
                    <a:lnTo>
                      <a:pt x="14236" y="982"/>
                    </a:lnTo>
                    <a:cubicBezTo>
                      <a:pt x="13966" y="982"/>
                      <a:pt x="13745" y="1202"/>
                      <a:pt x="13745" y="1473"/>
                    </a:cubicBezTo>
                    <a:lnTo>
                      <a:pt x="13745" y="2742"/>
                    </a:lnTo>
                    <a:lnTo>
                      <a:pt x="11147" y="144"/>
                    </a:lnTo>
                    <a:cubicBezTo>
                      <a:pt x="11058" y="55"/>
                      <a:pt x="10935" y="0"/>
                      <a:pt x="10800" y="0"/>
                    </a:cubicBezTo>
                    <a:cubicBezTo>
                      <a:pt x="10665" y="0"/>
                      <a:pt x="10542" y="55"/>
                      <a:pt x="10453" y="144"/>
                    </a:cubicBezTo>
                    <a:lnTo>
                      <a:pt x="144" y="10453"/>
                    </a:lnTo>
                    <a:cubicBezTo>
                      <a:pt x="55" y="10542"/>
                      <a:pt x="0" y="10665"/>
                      <a:pt x="0" y="10800"/>
                    </a:cubicBezTo>
                    <a:cubicBezTo>
                      <a:pt x="0" y="11072"/>
                      <a:pt x="220" y="11291"/>
                      <a:pt x="491" y="11291"/>
                    </a:cubicBezTo>
                    <a:cubicBezTo>
                      <a:pt x="626" y="11291"/>
                      <a:pt x="749" y="11236"/>
                      <a:pt x="838" y="11147"/>
                    </a:cubicBezTo>
                    <a:lnTo>
                      <a:pt x="2945" y="9040"/>
                    </a:lnTo>
                    <a:lnTo>
                      <a:pt x="2945" y="21109"/>
                    </a:lnTo>
                    <a:cubicBezTo>
                      <a:pt x="2945" y="21381"/>
                      <a:pt x="3166" y="21600"/>
                      <a:pt x="3436" y="21600"/>
                    </a:cubicBezTo>
                    <a:lnTo>
                      <a:pt x="18164" y="21600"/>
                    </a:lnTo>
                    <a:cubicBezTo>
                      <a:pt x="18434" y="21600"/>
                      <a:pt x="18655" y="21381"/>
                      <a:pt x="18655" y="21109"/>
                    </a:cubicBezTo>
                    <a:lnTo>
                      <a:pt x="18655" y="9040"/>
                    </a:lnTo>
                    <a:lnTo>
                      <a:pt x="20762" y="11147"/>
                    </a:lnTo>
                    <a:cubicBezTo>
                      <a:pt x="20851" y="11236"/>
                      <a:pt x="20974" y="11291"/>
                      <a:pt x="21109" y="11291"/>
                    </a:cubicBezTo>
                    <a:cubicBezTo>
                      <a:pt x="21380" y="11291"/>
                      <a:pt x="21600" y="11072"/>
                      <a:pt x="21600" y="10800"/>
                    </a:cubicBezTo>
                    <a:cubicBezTo>
                      <a:pt x="21600" y="10665"/>
                      <a:pt x="21545" y="10542"/>
                      <a:pt x="21456" y="10453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pt-BR" sz="1500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1C33D3A-DFD3-DDA8-0BB1-45EDAA3ED6F8}"/>
              </a:ext>
            </a:extLst>
          </p:cNvPr>
          <p:cNvGrpSpPr/>
          <p:nvPr/>
        </p:nvGrpSpPr>
        <p:grpSpPr>
          <a:xfrm>
            <a:off x="1117037" y="1395112"/>
            <a:ext cx="4776326" cy="4776326"/>
            <a:chOff x="1117037" y="1395112"/>
            <a:chExt cx="4776326" cy="4776326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9780D07-1DE0-5AC7-725E-FDE45FB03C90}"/>
                </a:ext>
              </a:extLst>
            </p:cNvPr>
            <p:cNvSpPr/>
            <p:nvPr/>
          </p:nvSpPr>
          <p:spPr>
            <a:xfrm>
              <a:off x="1117037" y="1395112"/>
              <a:ext cx="4776326" cy="47763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noProof="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65207F5-D130-0114-1E79-6E410D753A70}"/>
                </a:ext>
              </a:extLst>
            </p:cNvPr>
            <p:cNvSpPr txBox="1"/>
            <p:nvPr/>
          </p:nvSpPr>
          <p:spPr>
            <a:xfrm>
              <a:off x="2371171" y="2034693"/>
              <a:ext cx="2268059" cy="4185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pt-BR" sz="2000" spc="300" noProof="0" dirty="0">
                  <a:solidFill>
                    <a:schemeClr val="bg1"/>
                  </a:solidFill>
                  <a:latin typeface="+mj-lt"/>
                  <a:ea typeface="Montserrat" charset="0"/>
                  <a:cs typeface="Montserrat" charset="0"/>
                </a:rPr>
                <a:t>$2.05B</a:t>
              </a:r>
              <a:endParaRPr lang="pt-BR" sz="3200" spc="300" noProof="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8C62FF8-1B9E-84D5-23A0-B1900CD20983}"/>
              </a:ext>
            </a:extLst>
          </p:cNvPr>
          <p:cNvGrpSpPr/>
          <p:nvPr/>
        </p:nvGrpSpPr>
        <p:grpSpPr>
          <a:xfrm>
            <a:off x="6857998" y="2018392"/>
            <a:ext cx="3962402" cy="1049647"/>
            <a:chOff x="6857998" y="2166855"/>
            <a:chExt cx="3962402" cy="104964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5700D-C8C3-43A5-8ACE-3AFC3A9DA712}"/>
                </a:ext>
              </a:extLst>
            </p:cNvPr>
            <p:cNvGrpSpPr/>
            <p:nvPr/>
          </p:nvGrpSpPr>
          <p:grpSpPr>
            <a:xfrm>
              <a:off x="6857998" y="2166855"/>
              <a:ext cx="350874" cy="350874"/>
              <a:chOff x="762000" y="5976966"/>
              <a:chExt cx="385226" cy="385226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E34CA84-D303-C593-5E15-9BC64F9DF792}"/>
                  </a:ext>
                </a:extLst>
              </p:cNvPr>
              <p:cNvSpPr/>
              <p:nvPr/>
            </p:nvSpPr>
            <p:spPr>
              <a:xfrm>
                <a:off x="762000" y="5976966"/>
                <a:ext cx="385226" cy="385226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endParaRPr lang="pt-BR" sz="1600" noProof="0" dirty="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65" name="Shape 2382">
                <a:extLst>
                  <a:ext uri="{FF2B5EF4-FFF2-40B4-BE49-F238E27FC236}">
                    <a16:creationId xmlns:a16="http://schemas.microsoft.com/office/drawing/2014/main" id="{F9899950-B92E-97C0-EDF3-F25AF68FB199}"/>
                  </a:ext>
                </a:extLst>
              </p:cNvPr>
              <p:cNvSpPr/>
              <p:nvPr/>
            </p:nvSpPr>
            <p:spPr>
              <a:xfrm>
                <a:off x="875685" y="6127631"/>
                <a:ext cx="157856" cy="10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"/>
                    </a:moveTo>
                    <a:cubicBezTo>
                      <a:pt x="21600" y="323"/>
                      <a:pt x="21380" y="0"/>
                      <a:pt x="21109" y="0"/>
                    </a:cubicBezTo>
                    <a:cubicBezTo>
                      <a:pt x="20969" y="0"/>
                      <a:pt x="20845" y="88"/>
                      <a:pt x="20756" y="226"/>
                    </a:cubicBezTo>
                    <a:lnTo>
                      <a:pt x="20754" y="223"/>
                    </a:lnTo>
                    <a:lnTo>
                      <a:pt x="7848" y="19853"/>
                    </a:lnTo>
                    <a:lnTo>
                      <a:pt x="838" y="9571"/>
                    </a:lnTo>
                    <a:cubicBezTo>
                      <a:pt x="749" y="9441"/>
                      <a:pt x="626" y="9360"/>
                      <a:pt x="491" y="9360"/>
                    </a:cubicBezTo>
                    <a:cubicBezTo>
                      <a:pt x="220" y="9360"/>
                      <a:pt x="0" y="9683"/>
                      <a:pt x="0" y="10080"/>
                    </a:cubicBezTo>
                    <a:cubicBezTo>
                      <a:pt x="0" y="10279"/>
                      <a:pt x="55" y="10459"/>
                      <a:pt x="144" y="10589"/>
                    </a:cubicBezTo>
                    <a:lnTo>
                      <a:pt x="7507" y="21390"/>
                    </a:lnTo>
                    <a:cubicBezTo>
                      <a:pt x="7596" y="21520"/>
                      <a:pt x="7719" y="21600"/>
                      <a:pt x="7855" y="21600"/>
                    </a:cubicBezTo>
                    <a:cubicBezTo>
                      <a:pt x="7995" y="21600"/>
                      <a:pt x="8119" y="21513"/>
                      <a:pt x="8208" y="21376"/>
                    </a:cubicBezTo>
                    <a:lnTo>
                      <a:pt x="8210" y="21377"/>
                    </a:lnTo>
                    <a:lnTo>
                      <a:pt x="21465" y="1217"/>
                    </a:lnTo>
                    <a:lnTo>
                      <a:pt x="21462" y="1215"/>
                    </a:lnTo>
                    <a:cubicBezTo>
                      <a:pt x="21547" y="1087"/>
                      <a:pt x="21600" y="913"/>
                      <a:pt x="21600" y="72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0" bIns="19049" anchor="ctr"/>
              <a:lstStyle/>
              <a:p>
                <a:pPr marL="0" marR="0" lvl="0" indent="0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lang="pt-BR" sz="156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97C3577-CDDF-0446-8BD1-C835AD70DDF1}"/>
                </a:ext>
              </a:extLst>
            </p:cNvPr>
            <p:cNvGrpSpPr/>
            <p:nvPr/>
          </p:nvGrpSpPr>
          <p:grpSpPr>
            <a:xfrm flipH="1">
              <a:off x="7467598" y="2166855"/>
              <a:ext cx="3352802" cy="1049647"/>
              <a:chOff x="9183797" y="1035066"/>
              <a:chExt cx="2243689" cy="1049647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0D28C8C-BAEC-CF02-2E3D-CC6223CD060F}"/>
                  </a:ext>
                </a:extLst>
              </p:cNvPr>
              <p:cNvSpPr txBox="1"/>
              <p:nvPr/>
            </p:nvSpPr>
            <p:spPr>
              <a:xfrm>
                <a:off x="9183797" y="1327454"/>
                <a:ext cx="2243689" cy="75725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1000" noProof="0" dirty="0" err="1"/>
                  <a:t>Lorem</a:t>
                </a:r>
                <a:r>
                  <a:rPr lang="pt-BR" sz="1000" noProof="0" dirty="0"/>
                  <a:t> ipsum </a:t>
                </a:r>
                <a:r>
                  <a:rPr lang="pt-BR" sz="1000" noProof="0" dirty="0" err="1"/>
                  <a:t>dolor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sited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amet</a:t>
                </a:r>
                <a:r>
                  <a:rPr lang="pt-BR" sz="1000" noProof="0" dirty="0"/>
                  <a:t>, </a:t>
                </a:r>
                <a:r>
                  <a:rPr lang="pt-BR" sz="1000" noProof="0" dirty="0" err="1"/>
                  <a:t>adipiscing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semper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elit</a:t>
                </a:r>
                <a:r>
                  <a:rPr lang="pt-BR" sz="1000" noProof="0" dirty="0"/>
                  <a:t>. </a:t>
                </a:r>
                <a:r>
                  <a:rPr lang="pt-BR" sz="1000" noProof="0" dirty="0" err="1"/>
                  <a:t>Suspendisse</a:t>
                </a:r>
                <a:r>
                  <a:rPr lang="pt-BR" sz="1000" noProof="0" dirty="0"/>
                  <a:t> id </a:t>
                </a:r>
                <a:r>
                  <a:rPr lang="pt-BR" sz="1000" noProof="0" dirty="0" err="1"/>
                  <a:t>felisit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sed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rutrum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tincidunt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purus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tellus</a:t>
                </a:r>
                <a:r>
                  <a:rPr lang="pt-BR" sz="1000" noProof="0" dirty="0"/>
                  <a:t>. Nam </a:t>
                </a:r>
                <a:r>
                  <a:rPr lang="pt-BR" sz="1000" noProof="0" dirty="0" err="1"/>
                  <a:t>sodales</a:t>
                </a:r>
                <a:r>
                  <a:rPr lang="pt-BR" sz="1000" noProof="0" dirty="0"/>
                  <a:t> ante </a:t>
                </a:r>
                <a:r>
                  <a:rPr lang="pt-BR" sz="1000" noProof="0" dirty="0" err="1"/>
                  <a:t>vestibulum</a:t>
                </a:r>
                <a:r>
                  <a:rPr lang="pt-BR" sz="1000" noProof="0" dirty="0"/>
                  <a:t>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5CCA626-A076-BF90-6F2A-4EF4C405468F}"/>
                  </a:ext>
                </a:extLst>
              </p:cNvPr>
              <p:cNvSpPr txBox="1"/>
              <p:nvPr/>
            </p:nvSpPr>
            <p:spPr>
              <a:xfrm>
                <a:off x="9183797" y="1035066"/>
                <a:ext cx="2243689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pt-BR" sz="1600" spc="300" noProof="0" dirty="0">
                    <a:solidFill>
                      <a:schemeClr val="tx2"/>
                    </a:solidFill>
                    <a:latin typeface="+mj-lt"/>
                    <a:ea typeface="Montserrat" charset="0"/>
                    <a:cs typeface="Montserrat" charset="0"/>
                  </a:rPr>
                  <a:t>2.05 </a:t>
                </a:r>
                <a:r>
                  <a:rPr lang="pt-BR" sz="1600" spc="300" noProof="0" dirty="0" err="1">
                    <a:solidFill>
                      <a:schemeClr val="tx2"/>
                    </a:solidFill>
                    <a:latin typeface="+mj-lt"/>
                    <a:ea typeface="Montserrat" charset="0"/>
                    <a:cs typeface="Montserrat" charset="0"/>
                  </a:rPr>
                  <a:t>BILLIONS</a:t>
                </a:r>
                <a:endParaRPr lang="pt-BR" sz="24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27FA15-B0FD-3C98-C5B0-D56B8F8B39F2}"/>
              </a:ext>
            </a:extLst>
          </p:cNvPr>
          <p:cNvGrpSpPr/>
          <p:nvPr/>
        </p:nvGrpSpPr>
        <p:grpSpPr>
          <a:xfrm>
            <a:off x="1906601" y="2974242"/>
            <a:ext cx="3197196" cy="3197196"/>
            <a:chOff x="1906601" y="2974242"/>
            <a:chExt cx="3197196" cy="319719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2F17663-AA6A-F2CB-0C70-DD5807DF981E}"/>
                </a:ext>
              </a:extLst>
            </p:cNvPr>
            <p:cNvSpPr/>
            <p:nvPr/>
          </p:nvSpPr>
          <p:spPr>
            <a:xfrm>
              <a:off x="1906601" y="2974242"/>
              <a:ext cx="3197196" cy="31971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noProof="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EDFC99-33FE-FB02-3E3D-3A2610A67FA6}"/>
                </a:ext>
              </a:extLst>
            </p:cNvPr>
            <p:cNvSpPr txBox="1"/>
            <p:nvPr/>
          </p:nvSpPr>
          <p:spPr>
            <a:xfrm>
              <a:off x="2371171" y="3666507"/>
              <a:ext cx="2268059" cy="4185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pt-BR" sz="2000" spc="300" noProof="0" dirty="0">
                  <a:solidFill>
                    <a:schemeClr val="bg1"/>
                  </a:solidFill>
                  <a:latin typeface="+mj-lt"/>
                  <a:ea typeface="Montserrat" charset="0"/>
                  <a:cs typeface="Montserrat" charset="0"/>
                </a:rPr>
                <a:t>$158M</a:t>
              </a:r>
              <a:endParaRPr lang="pt-BR" sz="3200" spc="300" noProof="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9959CE-1EAA-1BF1-9814-FF920F4D753C}"/>
              </a:ext>
            </a:extLst>
          </p:cNvPr>
          <p:cNvGrpSpPr/>
          <p:nvPr/>
        </p:nvGrpSpPr>
        <p:grpSpPr>
          <a:xfrm>
            <a:off x="6857998" y="3511958"/>
            <a:ext cx="3962402" cy="1049647"/>
            <a:chOff x="6857998" y="3538455"/>
            <a:chExt cx="3962402" cy="104964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2889F7B-B988-7EE6-9D76-36D99B95823A}"/>
                </a:ext>
              </a:extLst>
            </p:cNvPr>
            <p:cNvGrpSpPr/>
            <p:nvPr/>
          </p:nvGrpSpPr>
          <p:grpSpPr>
            <a:xfrm>
              <a:off x="6857998" y="3538455"/>
              <a:ext cx="350874" cy="350874"/>
              <a:chOff x="762000" y="5976966"/>
              <a:chExt cx="385226" cy="38522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262B9A1-E2F5-49EF-DA0E-F8B69E366E15}"/>
                  </a:ext>
                </a:extLst>
              </p:cNvPr>
              <p:cNvSpPr/>
              <p:nvPr/>
            </p:nvSpPr>
            <p:spPr>
              <a:xfrm>
                <a:off x="762000" y="5976966"/>
                <a:ext cx="385226" cy="38522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endParaRPr lang="pt-BR" sz="1600" noProof="0" dirty="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31" name="Shape 2382">
                <a:extLst>
                  <a:ext uri="{FF2B5EF4-FFF2-40B4-BE49-F238E27FC236}">
                    <a16:creationId xmlns:a16="http://schemas.microsoft.com/office/drawing/2014/main" id="{42A8E0C1-53DE-22B4-FA08-41F6EDAF7072}"/>
                  </a:ext>
                </a:extLst>
              </p:cNvPr>
              <p:cNvSpPr/>
              <p:nvPr/>
            </p:nvSpPr>
            <p:spPr>
              <a:xfrm>
                <a:off x="875685" y="6127631"/>
                <a:ext cx="157856" cy="10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"/>
                    </a:moveTo>
                    <a:cubicBezTo>
                      <a:pt x="21600" y="323"/>
                      <a:pt x="21380" y="0"/>
                      <a:pt x="21109" y="0"/>
                    </a:cubicBezTo>
                    <a:cubicBezTo>
                      <a:pt x="20969" y="0"/>
                      <a:pt x="20845" y="88"/>
                      <a:pt x="20756" y="226"/>
                    </a:cubicBezTo>
                    <a:lnTo>
                      <a:pt x="20754" y="223"/>
                    </a:lnTo>
                    <a:lnTo>
                      <a:pt x="7848" y="19853"/>
                    </a:lnTo>
                    <a:lnTo>
                      <a:pt x="838" y="9571"/>
                    </a:lnTo>
                    <a:cubicBezTo>
                      <a:pt x="749" y="9441"/>
                      <a:pt x="626" y="9360"/>
                      <a:pt x="491" y="9360"/>
                    </a:cubicBezTo>
                    <a:cubicBezTo>
                      <a:pt x="220" y="9360"/>
                      <a:pt x="0" y="9683"/>
                      <a:pt x="0" y="10080"/>
                    </a:cubicBezTo>
                    <a:cubicBezTo>
                      <a:pt x="0" y="10279"/>
                      <a:pt x="55" y="10459"/>
                      <a:pt x="144" y="10589"/>
                    </a:cubicBezTo>
                    <a:lnTo>
                      <a:pt x="7507" y="21390"/>
                    </a:lnTo>
                    <a:cubicBezTo>
                      <a:pt x="7596" y="21520"/>
                      <a:pt x="7719" y="21600"/>
                      <a:pt x="7855" y="21600"/>
                    </a:cubicBezTo>
                    <a:cubicBezTo>
                      <a:pt x="7995" y="21600"/>
                      <a:pt x="8119" y="21513"/>
                      <a:pt x="8208" y="21376"/>
                    </a:cubicBezTo>
                    <a:lnTo>
                      <a:pt x="8210" y="21377"/>
                    </a:lnTo>
                    <a:lnTo>
                      <a:pt x="21465" y="1217"/>
                    </a:lnTo>
                    <a:lnTo>
                      <a:pt x="21462" y="1215"/>
                    </a:lnTo>
                    <a:cubicBezTo>
                      <a:pt x="21547" y="1087"/>
                      <a:pt x="21600" y="913"/>
                      <a:pt x="21600" y="72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0" bIns="19049" anchor="ctr"/>
              <a:lstStyle/>
              <a:p>
                <a:pPr marL="0" marR="0" lvl="0" indent="0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lang="pt-BR" sz="156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C121F9D-9860-BDED-A005-82CDBA88A533}"/>
                </a:ext>
              </a:extLst>
            </p:cNvPr>
            <p:cNvGrpSpPr/>
            <p:nvPr/>
          </p:nvGrpSpPr>
          <p:grpSpPr>
            <a:xfrm flipH="1">
              <a:off x="7467598" y="3538455"/>
              <a:ext cx="3352802" cy="1049647"/>
              <a:chOff x="9183797" y="1035066"/>
              <a:chExt cx="2243689" cy="104964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3CE867-0F03-EB01-D181-7AC22F21149B}"/>
                  </a:ext>
                </a:extLst>
              </p:cNvPr>
              <p:cNvSpPr txBox="1"/>
              <p:nvPr/>
            </p:nvSpPr>
            <p:spPr>
              <a:xfrm>
                <a:off x="9183797" y="1327454"/>
                <a:ext cx="2243689" cy="75725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1000" noProof="0" dirty="0" err="1"/>
                  <a:t>Lorem</a:t>
                </a:r>
                <a:r>
                  <a:rPr lang="pt-BR" sz="1000" noProof="0" dirty="0"/>
                  <a:t> ipsum </a:t>
                </a:r>
                <a:r>
                  <a:rPr lang="pt-BR" sz="1000" noProof="0" dirty="0" err="1"/>
                  <a:t>dolor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sited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amet</a:t>
                </a:r>
                <a:r>
                  <a:rPr lang="pt-BR" sz="1000" noProof="0" dirty="0"/>
                  <a:t>, </a:t>
                </a:r>
                <a:r>
                  <a:rPr lang="pt-BR" sz="1000" noProof="0" dirty="0" err="1"/>
                  <a:t>adipiscing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semper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elit</a:t>
                </a:r>
                <a:r>
                  <a:rPr lang="pt-BR" sz="1000" noProof="0" dirty="0"/>
                  <a:t>. </a:t>
                </a:r>
                <a:r>
                  <a:rPr lang="pt-BR" sz="1000" noProof="0" dirty="0" err="1"/>
                  <a:t>Suspendisse</a:t>
                </a:r>
                <a:r>
                  <a:rPr lang="pt-BR" sz="1000" noProof="0" dirty="0"/>
                  <a:t> id </a:t>
                </a:r>
                <a:r>
                  <a:rPr lang="pt-BR" sz="1000" noProof="0" dirty="0" err="1"/>
                  <a:t>felisit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sed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rutrum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tincidunt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purus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tellus</a:t>
                </a:r>
                <a:r>
                  <a:rPr lang="pt-BR" sz="1000" noProof="0" dirty="0"/>
                  <a:t>. Nam </a:t>
                </a:r>
                <a:r>
                  <a:rPr lang="pt-BR" sz="1000" noProof="0" dirty="0" err="1"/>
                  <a:t>sodales</a:t>
                </a:r>
                <a:r>
                  <a:rPr lang="pt-BR" sz="1000" noProof="0" dirty="0"/>
                  <a:t> ante </a:t>
                </a:r>
                <a:r>
                  <a:rPr lang="pt-BR" sz="1000" noProof="0" dirty="0" err="1"/>
                  <a:t>vestibulum</a:t>
                </a:r>
                <a:r>
                  <a:rPr lang="pt-BR" sz="1000" noProof="0" dirty="0"/>
                  <a:t>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E84432-9A8A-BECF-7762-4AAFB92F918B}"/>
                  </a:ext>
                </a:extLst>
              </p:cNvPr>
              <p:cNvSpPr txBox="1"/>
              <p:nvPr/>
            </p:nvSpPr>
            <p:spPr>
              <a:xfrm>
                <a:off x="9183797" y="1035066"/>
                <a:ext cx="2243689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pt-BR" sz="1600" spc="300" noProof="0" dirty="0">
                    <a:solidFill>
                      <a:schemeClr val="tx2"/>
                    </a:solidFill>
                    <a:latin typeface="+mj-lt"/>
                    <a:ea typeface="Montserrat" charset="0"/>
                    <a:cs typeface="Montserrat" charset="0"/>
                  </a:rPr>
                  <a:t>158 </a:t>
                </a:r>
                <a:r>
                  <a:rPr lang="pt-BR" sz="1600" spc="300" noProof="0" dirty="0" err="1">
                    <a:solidFill>
                      <a:schemeClr val="tx2"/>
                    </a:solidFill>
                    <a:latin typeface="+mj-lt"/>
                    <a:ea typeface="Montserrat" charset="0"/>
                    <a:cs typeface="Montserrat" charset="0"/>
                  </a:rPr>
                  <a:t>MILLIONS</a:t>
                </a:r>
                <a:endParaRPr lang="pt-BR" sz="24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45C3C4B-444F-DA26-2598-05641483A56A}"/>
              </a:ext>
            </a:extLst>
          </p:cNvPr>
          <p:cNvGrpSpPr/>
          <p:nvPr/>
        </p:nvGrpSpPr>
        <p:grpSpPr>
          <a:xfrm>
            <a:off x="761998" y="686563"/>
            <a:ext cx="10668002" cy="699595"/>
            <a:chOff x="761998" y="686563"/>
            <a:chExt cx="10668002" cy="6995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356BEC-BE75-D3AC-43C6-1C44A6B2891E}"/>
                </a:ext>
              </a:extLst>
            </p:cNvPr>
            <p:cNvSpPr txBox="1"/>
            <p:nvPr/>
          </p:nvSpPr>
          <p:spPr>
            <a:xfrm>
              <a:off x="761998" y="686563"/>
              <a:ext cx="10668002" cy="6001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pt-BR" sz="3300" noProof="0" dirty="0">
                  <a:latin typeface="+mj-lt"/>
                  <a:ea typeface="Montserrat" charset="0"/>
                  <a:cs typeface="Montserrat" charset="0"/>
                </a:rPr>
                <a:t>TÍTULO DO GRÁFICO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B2074BF-1C9A-C279-EEAC-6E9704115DE6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1386158"/>
              <a:ext cx="761999" cy="0"/>
            </a:xfrm>
            <a:prstGeom prst="line">
              <a:avLst/>
            </a:prstGeom>
            <a:ln w="539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561D7F-E9A7-1E12-3B49-056B3E79AD02}"/>
              </a:ext>
            </a:extLst>
          </p:cNvPr>
          <p:cNvGrpSpPr/>
          <p:nvPr/>
        </p:nvGrpSpPr>
        <p:grpSpPr>
          <a:xfrm>
            <a:off x="2371171" y="4579319"/>
            <a:ext cx="2268059" cy="1592119"/>
            <a:chOff x="2371171" y="4579319"/>
            <a:chExt cx="2268059" cy="159211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DD04713-CB19-F399-736D-38CCFD331F30}"/>
                </a:ext>
              </a:extLst>
            </p:cNvPr>
            <p:cNvSpPr/>
            <p:nvPr/>
          </p:nvSpPr>
          <p:spPr>
            <a:xfrm>
              <a:off x="2709140" y="4579319"/>
              <a:ext cx="1592119" cy="15921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noProof="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A872BA-74B4-D719-B97D-9626B0A349D4}"/>
                </a:ext>
              </a:extLst>
            </p:cNvPr>
            <p:cNvSpPr txBox="1"/>
            <p:nvPr/>
          </p:nvSpPr>
          <p:spPr>
            <a:xfrm>
              <a:off x="2371171" y="5166099"/>
              <a:ext cx="2268059" cy="4185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pt-BR" sz="2000" spc="300" noProof="0" dirty="0">
                  <a:solidFill>
                    <a:schemeClr val="bg1"/>
                  </a:solidFill>
                  <a:latin typeface="+mj-lt"/>
                  <a:ea typeface="Montserrat" charset="0"/>
                  <a:cs typeface="Montserrat" charset="0"/>
                </a:rPr>
                <a:t>$75M</a:t>
              </a:r>
              <a:endParaRPr lang="pt-BR" sz="3200" spc="300" noProof="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75558F-54F4-7BD8-E743-72A9201E2F87}"/>
              </a:ext>
            </a:extLst>
          </p:cNvPr>
          <p:cNvGrpSpPr/>
          <p:nvPr/>
        </p:nvGrpSpPr>
        <p:grpSpPr>
          <a:xfrm>
            <a:off x="6857998" y="5005523"/>
            <a:ext cx="3962402" cy="1049647"/>
            <a:chOff x="6857998" y="4910055"/>
            <a:chExt cx="3962402" cy="10496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765578C-A477-CDCD-D66B-5F81EEAAE196}"/>
                </a:ext>
              </a:extLst>
            </p:cNvPr>
            <p:cNvGrpSpPr/>
            <p:nvPr/>
          </p:nvGrpSpPr>
          <p:grpSpPr>
            <a:xfrm>
              <a:off x="6857998" y="4910055"/>
              <a:ext cx="350874" cy="350874"/>
              <a:chOff x="762000" y="5976966"/>
              <a:chExt cx="385226" cy="385226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199959F-AA76-CB2E-3148-E95F1CF2584C}"/>
                  </a:ext>
                </a:extLst>
              </p:cNvPr>
              <p:cNvSpPr/>
              <p:nvPr/>
            </p:nvSpPr>
            <p:spPr>
              <a:xfrm>
                <a:off x="762000" y="5976966"/>
                <a:ext cx="385226" cy="3852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endParaRPr lang="pt-BR" sz="1600" noProof="0" dirty="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1" name="Shape 2382">
                <a:extLst>
                  <a:ext uri="{FF2B5EF4-FFF2-40B4-BE49-F238E27FC236}">
                    <a16:creationId xmlns:a16="http://schemas.microsoft.com/office/drawing/2014/main" id="{BD832B66-2AB8-FC3F-0650-D160B091F898}"/>
                  </a:ext>
                </a:extLst>
              </p:cNvPr>
              <p:cNvSpPr/>
              <p:nvPr/>
            </p:nvSpPr>
            <p:spPr>
              <a:xfrm>
                <a:off x="875685" y="6127631"/>
                <a:ext cx="157856" cy="10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"/>
                    </a:moveTo>
                    <a:cubicBezTo>
                      <a:pt x="21600" y="323"/>
                      <a:pt x="21380" y="0"/>
                      <a:pt x="21109" y="0"/>
                    </a:cubicBezTo>
                    <a:cubicBezTo>
                      <a:pt x="20969" y="0"/>
                      <a:pt x="20845" y="88"/>
                      <a:pt x="20756" y="226"/>
                    </a:cubicBezTo>
                    <a:lnTo>
                      <a:pt x="20754" y="223"/>
                    </a:lnTo>
                    <a:lnTo>
                      <a:pt x="7848" y="19853"/>
                    </a:lnTo>
                    <a:lnTo>
                      <a:pt x="838" y="9571"/>
                    </a:lnTo>
                    <a:cubicBezTo>
                      <a:pt x="749" y="9441"/>
                      <a:pt x="626" y="9360"/>
                      <a:pt x="491" y="9360"/>
                    </a:cubicBezTo>
                    <a:cubicBezTo>
                      <a:pt x="220" y="9360"/>
                      <a:pt x="0" y="9683"/>
                      <a:pt x="0" y="10080"/>
                    </a:cubicBezTo>
                    <a:cubicBezTo>
                      <a:pt x="0" y="10279"/>
                      <a:pt x="55" y="10459"/>
                      <a:pt x="144" y="10589"/>
                    </a:cubicBezTo>
                    <a:lnTo>
                      <a:pt x="7507" y="21390"/>
                    </a:lnTo>
                    <a:cubicBezTo>
                      <a:pt x="7596" y="21520"/>
                      <a:pt x="7719" y="21600"/>
                      <a:pt x="7855" y="21600"/>
                    </a:cubicBezTo>
                    <a:cubicBezTo>
                      <a:pt x="7995" y="21600"/>
                      <a:pt x="8119" y="21513"/>
                      <a:pt x="8208" y="21376"/>
                    </a:cubicBezTo>
                    <a:lnTo>
                      <a:pt x="8210" y="21377"/>
                    </a:lnTo>
                    <a:lnTo>
                      <a:pt x="21465" y="1217"/>
                    </a:lnTo>
                    <a:lnTo>
                      <a:pt x="21462" y="1215"/>
                    </a:lnTo>
                    <a:cubicBezTo>
                      <a:pt x="21547" y="1087"/>
                      <a:pt x="21600" y="913"/>
                      <a:pt x="21600" y="72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0" bIns="19049" anchor="ctr"/>
              <a:lstStyle/>
              <a:p>
                <a:pPr marL="0" marR="0" lvl="0" indent="0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lang="pt-BR" sz="156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73719D-5074-C73D-8325-6371DEE6F60D}"/>
                </a:ext>
              </a:extLst>
            </p:cNvPr>
            <p:cNvGrpSpPr/>
            <p:nvPr/>
          </p:nvGrpSpPr>
          <p:grpSpPr>
            <a:xfrm flipH="1">
              <a:off x="7467598" y="4910055"/>
              <a:ext cx="3352802" cy="1049647"/>
              <a:chOff x="9183797" y="1035066"/>
              <a:chExt cx="2243689" cy="104964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DA8166-29C4-5B60-1AB8-655E5ADA798C}"/>
                  </a:ext>
                </a:extLst>
              </p:cNvPr>
              <p:cNvSpPr txBox="1"/>
              <p:nvPr/>
            </p:nvSpPr>
            <p:spPr>
              <a:xfrm>
                <a:off x="9183797" y="1327454"/>
                <a:ext cx="2243689" cy="75725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1000" noProof="0" dirty="0" err="1"/>
                  <a:t>Lorem</a:t>
                </a:r>
                <a:r>
                  <a:rPr lang="pt-BR" sz="1000" noProof="0" dirty="0"/>
                  <a:t> ipsum </a:t>
                </a:r>
                <a:r>
                  <a:rPr lang="pt-BR" sz="1000" noProof="0" dirty="0" err="1"/>
                  <a:t>dolor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sited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amet</a:t>
                </a:r>
                <a:r>
                  <a:rPr lang="pt-BR" sz="1000" noProof="0" dirty="0"/>
                  <a:t>, </a:t>
                </a:r>
                <a:r>
                  <a:rPr lang="pt-BR" sz="1000" noProof="0" dirty="0" err="1"/>
                  <a:t>adipiscing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semper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elit</a:t>
                </a:r>
                <a:r>
                  <a:rPr lang="pt-BR" sz="1000" noProof="0" dirty="0"/>
                  <a:t>. </a:t>
                </a:r>
                <a:r>
                  <a:rPr lang="pt-BR" sz="1000" noProof="0" dirty="0" err="1"/>
                  <a:t>Suspendisse</a:t>
                </a:r>
                <a:r>
                  <a:rPr lang="pt-BR" sz="1000" noProof="0" dirty="0"/>
                  <a:t> id </a:t>
                </a:r>
                <a:r>
                  <a:rPr lang="pt-BR" sz="1000" noProof="0" dirty="0" err="1"/>
                  <a:t>felisit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sed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rutrum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tincidunt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purus</a:t>
                </a:r>
                <a:r>
                  <a:rPr lang="pt-BR" sz="1000" noProof="0" dirty="0"/>
                  <a:t> </a:t>
                </a:r>
                <a:r>
                  <a:rPr lang="pt-BR" sz="1000" noProof="0" dirty="0" err="1"/>
                  <a:t>tellus</a:t>
                </a:r>
                <a:r>
                  <a:rPr lang="pt-BR" sz="1000" noProof="0" dirty="0"/>
                  <a:t>. Nam </a:t>
                </a:r>
                <a:r>
                  <a:rPr lang="pt-BR" sz="1000" noProof="0" dirty="0" err="1"/>
                  <a:t>sodales</a:t>
                </a:r>
                <a:r>
                  <a:rPr lang="pt-BR" sz="1000" noProof="0" dirty="0"/>
                  <a:t> ante </a:t>
                </a:r>
                <a:r>
                  <a:rPr lang="pt-BR" sz="1000" noProof="0" dirty="0" err="1"/>
                  <a:t>vestibulum</a:t>
                </a:r>
                <a:r>
                  <a:rPr lang="pt-BR" sz="1000" noProof="0" dirty="0"/>
                  <a:t>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5DE27E-06C7-5BE7-8467-8B848315297E}"/>
                  </a:ext>
                </a:extLst>
              </p:cNvPr>
              <p:cNvSpPr txBox="1"/>
              <p:nvPr/>
            </p:nvSpPr>
            <p:spPr>
              <a:xfrm>
                <a:off x="9183797" y="1035066"/>
                <a:ext cx="2243689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pt-BR" sz="1600" spc="300" noProof="0" dirty="0">
                    <a:solidFill>
                      <a:schemeClr val="tx2"/>
                    </a:solidFill>
                    <a:latin typeface="+mj-lt"/>
                    <a:ea typeface="Montserrat" charset="0"/>
                    <a:cs typeface="Montserrat" charset="0"/>
                  </a:rPr>
                  <a:t>75 </a:t>
                </a:r>
                <a:r>
                  <a:rPr lang="pt-BR" sz="1600" spc="300" noProof="0" dirty="0" err="1">
                    <a:solidFill>
                      <a:schemeClr val="tx2"/>
                    </a:solidFill>
                    <a:latin typeface="+mj-lt"/>
                    <a:ea typeface="Montserrat" charset="0"/>
                    <a:cs typeface="Montserrat" charset="0"/>
                  </a:rPr>
                  <a:t>MILLIONS</a:t>
                </a:r>
                <a:endParaRPr lang="pt-BR" sz="24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936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29253E7-7D6C-832D-2E91-8A63A7728A5B}"/>
              </a:ext>
            </a:extLst>
          </p:cNvPr>
          <p:cNvGrpSpPr/>
          <p:nvPr/>
        </p:nvGrpSpPr>
        <p:grpSpPr>
          <a:xfrm>
            <a:off x="761998" y="686563"/>
            <a:ext cx="10668002" cy="699595"/>
            <a:chOff x="761998" y="686563"/>
            <a:chExt cx="10668002" cy="6995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E0CE3C-E06B-CA9F-3642-49E7A40E3AF4}"/>
                </a:ext>
              </a:extLst>
            </p:cNvPr>
            <p:cNvSpPr txBox="1"/>
            <p:nvPr/>
          </p:nvSpPr>
          <p:spPr>
            <a:xfrm>
              <a:off x="761998" y="686563"/>
              <a:ext cx="10668002" cy="6001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pt-BR" sz="3300" noProof="0" dirty="0">
                  <a:latin typeface="+mj-lt"/>
                  <a:ea typeface="Montserrat" charset="0"/>
                  <a:cs typeface="Montserrat" charset="0"/>
                </a:rPr>
                <a:t>TÍTULO DO INFOGRÁFICO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2316A47-F89A-EA4C-9505-A306BB976478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1386158"/>
              <a:ext cx="761999" cy="0"/>
            </a:xfrm>
            <a:prstGeom prst="line">
              <a:avLst/>
            </a:prstGeom>
            <a:ln w="539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10">
            <a:extLst>
              <a:ext uri="{FF2B5EF4-FFF2-40B4-BE49-F238E27FC236}">
                <a16:creationId xmlns:a16="http://schemas.microsoft.com/office/drawing/2014/main" id="{CA203F33-6EDA-3027-0A02-FC385C8A9C0F}"/>
              </a:ext>
            </a:extLst>
          </p:cNvPr>
          <p:cNvSpPr>
            <a:spLocks/>
          </p:cNvSpPr>
          <p:nvPr/>
        </p:nvSpPr>
        <p:spPr bwMode="auto">
          <a:xfrm>
            <a:off x="7736704" y="2787656"/>
            <a:ext cx="1146767" cy="1036712"/>
          </a:xfrm>
          <a:custGeom>
            <a:avLst/>
            <a:gdLst>
              <a:gd name="T0" fmla="*/ 10 w 318"/>
              <a:gd name="T1" fmla="*/ 269 h 288"/>
              <a:gd name="T2" fmla="*/ 274 w 318"/>
              <a:gd name="T3" fmla="*/ 0 h 288"/>
              <a:gd name="T4" fmla="*/ 36 w 318"/>
              <a:gd name="T5" fmla="*/ 288 h 288"/>
              <a:gd name="T6" fmla="*/ 168 w 318"/>
              <a:gd name="T7" fmla="*/ 134 h 288"/>
              <a:gd name="T8" fmla="*/ 10 w 318"/>
              <a:gd name="T9" fmla="*/ 26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" h="288">
                <a:moveTo>
                  <a:pt x="10" y="269"/>
                </a:moveTo>
                <a:cubicBezTo>
                  <a:pt x="10" y="269"/>
                  <a:pt x="0" y="55"/>
                  <a:pt x="274" y="0"/>
                </a:cubicBezTo>
                <a:cubicBezTo>
                  <a:pt x="274" y="0"/>
                  <a:pt x="318" y="286"/>
                  <a:pt x="36" y="288"/>
                </a:cubicBezTo>
                <a:cubicBezTo>
                  <a:pt x="36" y="288"/>
                  <a:pt x="115" y="170"/>
                  <a:pt x="168" y="134"/>
                </a:cubicBezTo>
                <a:cubicBezTo>
                  <a:pt x="168" y="134"/>
                  <a:pt x="41" y="204"/>
                  <a:pt x="10" y="2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A65703F-BCBF-A6E2-745A-5CE9DD0D5CA5}"/>
              </a:ext>
            </a:extLst>
          </p:cNvPr>
          <p:cNvSpPr>
            <a:spLocks/>
          </p:cNvSpPr>
          <p:nvPr/>
        </p:nvSpPr>
        <p:spPr bwMode="auto">
          <a:xfrm>
            <a:off x="3553843" y="2559993"/>
            <a:ext cx="1060924" cy="1159973"/>
          </a:xfrm>
          <a:custGeom>
            <a:avLst/>
            <a:gdLst>
              <a:gd name="T0" fmla="*/ 280 w 295"/>
              <a:gd name="T1" fmla="*/ 291 h 322"/>
              <a:gd name="T2" fmla="*/ 0 w 295"/>
              <a:gd name="T3" fmla="*/ 71 h 322"/>
              <a:gd name="T4" fmla="*/ 295 w 295"/>
              <a:gd name="T5" fmla="*/ 265 h 322"/>
              <a:gd name="T6" fmla="*/ 137 w 295"/>
              <a:gd name="T7" fmla="*/ 156 h 322"/>
              <a:gd name="T8" fmla="*/ 280 w 295"/>
              <a:gd name="T9" fmla="*/ 29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322">
                <a:moveTo>
                  <a:pt x="280" y="291"/>
                </a:moveTo>
                <a:cubicBezTo>
                  <a:pt x="280" y="291"/>
                  <a:pt x="81" y="322"/>
                  <a:pt x="0" y="71"/>
                </a:cubicBezTo>
                <a:cubicBezTo>
                  <a:pt x="0" y="71"/>
                  <a:pt x="264" y="0"/>
                  <a:pt x="295" y="265"/>
                </a:cubicBezTo>
                <a:cubicBezTo>
                  <a:pt x="295" y="265"/>
                  <a:pt x="176" y="202"/>
                  <a:pt x="137" y="156"/>
                </a:cubicBezTo>
                <a:cubicBezTo>
                  <a:pt x="137" y="156"/>
                  <a:pt x="216" y="268"/>
                  <a:pt x="280" y="2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71B2915A-9569-E1F8-A0FE-133CC87F25DE}"/>
              </a:ext>
            </a:extLst>
          </p:cNvPr>
          <p:cNvSpPr>
            <a:spLocks/>
          </p:cNvSpPr>
          <p:nvPr/>
        </p:nvSpPr>
        <p:spPr bwMode="auto">
          <a:xfrm>
            <a:off x="5639648" y="1558097"/>
            <a:ext cx="1523152" cy="1465924"/>
          </a:xfrm>
          <a:custGeom>
            <a:avLst/>
            <a:gdLst>
              <a:gd name="T0" fmla="*/ 158 w 423"/>
              <a:gd name="T1" fmla="*/ 407 h 407"/>
              <a:gd name="T2" fmla="*/ 186 w 423"/>
              <a:gd name="T3" fmla="*/ 0 h 407"/>
              <a:gd name="T4" fmla="*/ 193 w 423"/>
              <a:gd name="T5" fmla="*/ 404 h 407"/>
              <a:gd name="T6" fmla="*/ 194 w 423"/>
              <a:gd name="T7" fmla="*/ 185 h 407"/>
              <a:gd name="T8" fmla="*/ 158 w 423"/>
              <a:gd name="T9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" h="407">
                <a:moveTo>
                  <a:pt x="158" y="407"/>
                </a:moveTo>
                <a:cubicBezTo>
                  <a:pt x="158" y="407"/>
                  <a:pt x="0" y="238"/>
                  <a:pt x="186" y="0"/>
                </a:cubicBezTo>
                <a:cubicBezTo>
                  <a:pt x="186" y="0"/>
                  <a:pt x="423" y="204"/>
                  <a:pt x="193" y="404"/>
                </a:cubicBezTo>
                <a:cubicBezTo>
                  <a:pt x="193" y="404"/>
                  <a:pt x="175" y="251"/>
                  <a:pt x="194" y="185"/>
                </a:cubicBezTo>
                <a:cubicBezTo>
                  <a:pt x="194" y="185"/>
                  <a:pt x="138" y="332"/>
                  <a:pt x="158" y="4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127" name="Freeform 9">
            <a:extLst>
              <a:ext uri="{FF2B5EF4-FFF2-40B4-BE49-F238E27FC236}">
                <a16:creationId xmlns:a16="http://schemas.microsoft.com/office/drawing/2014/main" id="{8CBA479E-BE1E-55FE-38C6-6451635D0A02}"/>
              </a:ext>
            </a:extLst>
          </p:cNvPr>
          <p:cNvSpPr>
            <a:spLocks/>
          </p:cNvSpPr>
          <p:nvPr/>
        </p:nvSpPr>
        <p:spPr bwMode="auto">
          <a:xfrm>
            <a:off x="7053514" y="3593335"/>
            <a:ext cx="2053532" cy="2014481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128" name="Freeform 10">
            <a:extLst>
              <a:ext uri="{FF2B5EF4-FFF2-40B4-BE49-F238E27FC236}">
                <a16:creationId xmlns:a16="http://schemas.microsoft.com/office/drawing/2014/main" id="{EE8FBAF7-EBAA-E3E1-1B16-4000487FA086}"/>
              </a:ext>
            </a:extLst>
          </p:cNvPr>
          <p:cNvSpPr>
            <a:spLocks/>
          </p:cNvSpPr>
          <p:nvPr/>
        </p:nvSpPr>
        <p:spPr bwMode="auto">
          <a:xfrm>
            <a:off x="3135015" y="3107960"/>
            <a:ext cx="2134327" cy="2255519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126" name="Freeform 8">
            <a:extLst>
              <a:ext uri="{FF2B5EF4-FFF2-40B4-BE49-F238E27FC236}">
                <a16:creationId xmlns:a16="http://schemas.microsoft.com/office/drawing/2014/main" id="{5654187E-A738-92E0-FD07-DE2D6EF81659}"/>
              </a:ext>
            </a:extLst>
          </p:cNvPr>
          <p:cNvSpPr>
            <a:spLocks/>
          </p:cNvSpPr>
          <p:nvPr/>
        </p:nvSpPr>
        <p:spPr bwMode="auto">
          <a:xfrm rot="21161242" flipH="1">
            <a:off x="3906203" y="1724054"/>
            <a:ext cx="2775297" cy="2623135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129" name="Freeform 11">
            <a:extLst>
              <a:ext uri="{FF2B5EF4-FFF2-40B4-BE49-F238E27FC236}">
                <a16:creationId xmlns:a16="http://schemas.microsoft.com/office/drawing/2014/main" id="{12238D93-A58D-1D7C-848D-D76F16C89A3C}"/>
              </a:ext>
            </a:extLst>
          </p:cNvPr>
          <p:cNvSpPr>
            <a:spLocks/>
          </p:cNvSpPr>
          <p:nvPr/>
        </p:nvSpPr>
        <p:spPr bwMode="auto">
          <a:xfrm flipH="1">
            <a:off x="5955649" y="2029727"/>
            <a:ext cx="2130287" cy="2220507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BE67F81F-3009-2AE2-9A78-A7FA67E44633}"/>
              </a:ext>
            </a:extLst>
          </p:cNvPr>
          <p:cNvSpPr>
            <a:spLocks/>
          </p:cNvSpPr>
          <p:nvPr/>
        </p:nvSpPr>
        <p:spPr bwMode="auto">
          <a:xfrm rot="272894">
            <a:off x="4972892" y="4128308"/>
            <a:ext cx="1985830" cy="3370560"/>
          </a:xfrm>
          <a:custGeom>
            <a:avLst/>
            <a:gdLst>
              <a:gd name="T0" fmla="*/ 1590 w 2977"/>
              <a:gd name="T1" fmla="*/ 5054 h 5054"/>
              <a:gd name="T2" fmla="*/ 1063 w 2977"/>
              <a:gd name="T3" fmla="*/ 2433 h 5054"/>
              <a:gd name="T4" fmla="*/ 62 w 2977"/>
              <a:gd name="T5" fmla="*/ 1275 h 5054"/>
              <a:gd name="T6" fmla="*/ 470 w 2977"/>
              <a:gd name="T7" fmla="*/ 1250 h 5054"/>
              <a:gd name="T8" fmla="*/ 1102 w 2977"/>
              <a:gd name="T9" fmla="*/ 1482 h 5054"/>
              <a:gd name="T10" fmla="*/ 1322 w 2977"/>
              <a:gd name="T11" fmla="*/ 290 h 5054"/>
              <a:gd name="T12" fmla="*/ 1563 w 2977"/>
              <a:gd name="T13" fmla="*/ 981 h 5054"/>
              <a:gd name="T14" fmla="*/ 1948 w 2977"/>
              <a:gd name="T15" fmla="*/ 567 h 5054"/>
              <a:gd name="T16" fmla="*/ 2302 w 2977"/>
              <a:gd name="T17" fmla="*/ 225 h 5054"/>
              <a:gd name="T18" fmla="*/ 2045 w 2977"/>
              <a:gd name="T19" fmla="*/ 1235 h 5054"/>
              <a:gd name="T20" fmla="*/ 2674 w 2977"/>
              <a:gd name="T21" fmla="*/ 443 h 5054"/>
              <a:gd name="T22" fmla="*/ 2765 w 2977"/>
              <a:gd name="T23" fmla="*/ 716 h 5054"/>
              <a:gd name="T24" fmla="*/ 2326 w 2977"/>
              <a:gd name="T25" fmla="*/ 1483 h 5054"/>
              <a:gd name="T26" fmla="*/ 2804 w 2977"/>
              <a:gd name="T27" fmla="*/ 1071 h 5054"/>
              <a:gd name="T28" fmla="*/ 2876 w 2977"/>
              <a:gd name="T29" fmla="*/ 1219 h 5054"/>
              <a:gd name="T30" fmla="*/ 2697 w 2977"/>
              <a:gd name="T31" fmla="*/ 1430 h 5054"/>
              <a:gd name="T32" fmla="*/ 2089 w 2977"/>
              <a:gd name="T33" fmla="*/ 2657 h 5054"/>
              <a:gd name="T34" fmla="*/ 2782 w 2977"/>
              <a:gd name="T35" fmla="*/ 4762 h 5054"/>
              <a:gd name="T36" fmla="*/ 1590 w 2977"/>
              <a:gd name="T37" fmla="*/ 5054 h 5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7" h="5054">
                <a:moveTo>
                  <a:pt x="1590" y="5054"/>
                </a:moveTo>
                <a:cubicBezTo>
                  <a:pt x="1590" y="5054"/>
                  <a:pt x="1590" y="3335"/>
                  <a:pt x="1063" y="2433"/>
                </a:cubicBezTo>
                <a:cubicBezTo>
                  <a:pt x="535" y="1530"/>
                  <a:pt x="358" y="1622"/>
                  <a:pt x="62" y="1275"/>
                </a:cubicBezTo>
                <a:cubicBezTo>
                  <a:pt x="0" y="1202"/>
                  <a:pt x="231" y="1086"/>
                  <a:pt x="470" y="1250"/>
                </a:cubicBezTo>
                <a:cubicBezTo>
                  <a:pt x="712" y="1416"/>
                  <a:pt x="859" y="1591"/>
                  <a:pt x="1102" y="1482"/>
                </a:cubicBezTo>
                <a:cubicBezTo>
                  <a:pt x="1448" y="1328"/>
                  <a:pt x="1160" y="360"/>
                  <a:pt x="1322" y="290"/>
                </a:cubicBezTo>
                <a:cubicBezTo>
                  <a:pt x="1518" y="205"/>
                  <a:pt x="1505" y="596"/>
                  <a:pt x="1563" y="981"/>
                </a:cubicBezTo>
                <a:cubicBezTo>
                  <a:pt x="1607" y="1278"/>
                  <a:pt x="1813" y="1025"/>
                  <a:pt x="1948" y="567"/>
                </a:cubicBezTo>
                <a:cubicBezTo>
                  <a:pt x="2115" y="0"/>
                  <a:pt x="2283" y="158"/>
                  <a:pt x="2302" y="225"/>
                </a:cubicBezTo>
                <a:cubicBezTo>
                  <a:pt x="2356" y="413"/>
                  <a:pt x="1997" y="1207"/>
                  <a:pt x="2045" y="1235"/>
                </a:cubicBezTo>
                <a:cubicBezTo>
                  <a:pt x="2093" y="1263"/>
                  <a:pt x="2432" y="636"/>
                  <a:pt x="2674" y="443"/>
                </a:cubicBezTo>
                <a:cubicBezTo>
                  <a:pt x="2727" y="401"/>
                  <a:pt x="2906" y="445"/>
                  <a:pt x="2765" y="716"/>
                </a:cubicBezTo>
                <a:cubicBezTo>
                  <a:pt x="2643" y="951"/>
                  <a:pt x="2280" y="1433"/>
                  <a:pt x="2326" y="1483"/>
                </a:cubicBezTo>
                <a:cubicBezTo>
                  <a:pt x="2372" y="1533"/>
                  <a:pt x="2678" y="1147"/>
                  <a:pt x="2804" y="1071"/>
                </a:cubicBezTo>
                <a:cubicBezTo>
                  <a:pt x="2877" y="1026"/>
                  <a:pt x="2977" y="1075"/>
                  <a:pt x="2876" y="1219"/>
                </a:cubicBezTo>
                <a:cubicBezTo>
                  <a:pt x="2842" y="1267"/>
                  <a:pt x="2751" y="1372"/>
                  <a:pt x="2697" y="1430"/>
                </a:cubicBezTo>
                <a:cubicBezTo>
                  <a:pt x="2480" y="1662"/>
                  <a:pt x="1941" y="2029"/>
                  <a:pt x="2089" y="2657"/>
                </a:cubicBezTo>
                <a:cubicBezTo>
                  <a:pt x="2239" y="3286"/>
                  <a:pt x="2782" y="4762"/>
                  <a:pt x="2782" y="4762"/>
                </a:cubicBezTo>
                <a:lnTo>
                  <a:pt x="1590" y="5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D2792B2-649D-1726-54C2-AF9EA86E3B38}"/>
              </a:ext>
            </a:extLst>
          </p:cNvPr>
          <p:cNvGrpSpPr/>
          <p:nvPr/>
        </p:nvGrpSpPr>
        <p:grpSpPr>
          <a:xfrm>
            <a:off x="761998" y="2591531"/>
            <a:ext cx="2437142" cy="864980"/>
            <a:chOff x="6248400" y="2976608"/>
            <a:chExt cx="2437142" cy="864980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30BDBCC-741C-979E-4717-CFDE18F30082}"/>
                </a:ext>
              </a:extLst>
            </p:cNvPr>
            <p:cNvSpPr txBox="1"/>
            <p:nvPr/>
          </p:nvSpPr>
          <p:spPr>
            <a:xfrm>
              <a:off x="6248400" y="3315162"/>
              <a:ext cx="2437142" cy="5264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000" noProof="0" dirty="0" err="1"/>
                <a:t>Lorem</a:t>
              </a:r>
              <a:r>
                <a:rPr lang="pt-BR" sz="1000" noProof="0" dirty="0"/>
                <a:t> ipsum </a:t>
              </a:r>
              <a:r>
                <a:rPr lang="pt-BR" sz="1000" noProof="0" dirty="0" err="1"/>
                <a:t>dolor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sit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amet</a:t>
              </a:r>
              <a:r>
                <a:rPr lang="pt-BR" sz="1000" noProof="0" dirty="0"/>
                <a:t>, vitae </a:t>
              </a:r>
              <a:r>
                <a:rPr lang="pt-BR" sz="1000" noProof="0" dirty="0" err="1"/>
                <a:t>consectetur</a:t>
              </a:r>
              <a:r>
                <a:rPr lang="pt-BR" sz="1000" noProof="0" dirty="0"/>
                <a:t> felis </a:t>
              </a:r>
              <a:r>
                <a:rPr lang="pt-BR" sz="1000" noProof="0" dirty="0" err="1"/>
                <a:t>adipiscing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elit</a:t>
              </a:r>
              <a:r>
                <a:rPr lang="pt-BR" sz="1000" noProof="0" dirty="0"/>
                <a:t>.</a:t>
              </a:r>
              <a:endParaRPr lang="pt-BR" sz="1000" noProof="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1164F1D-0BB8-4FB8-149F-926CD98C86BC}"/>
                </a:ext>
              </a:extLst>
            </p:cNvPr>
            <p:cNvSpPr txBox="1"/>
            <p:nvPr/>
          </p:nvSpPr>
          <p:spPr>
            <a:xfrm>
              <a:off x="6248400" y="2976608"/>
              <a:ext cx="243714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YOUR</a:t>
              </a:r>
              <a:r>
                <a:rPr lang="pt-BR" sz="16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 </a:t>
              </a:r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TITLE</a:t>
              </a:r>
              <a:endParaRPr lang="pt-BR" sz="2400" spc="300" noProof="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6561475-A062-F880-1A9E-FF3921261972}"/>
              </a:ext>
            </a:extLst>
          </p:cNvPr>
          <p:cNvGrpSpPr/>
          <p:nvPr/>
        </p:nvGrpSpPr>
        <p:grpSpPr>
          <a:xfrm>
            <a:off x="761998" y="4902334"/>
            <a:ext cx="2437142" cy="864980"/>
            <a:chOff x="6248400" y="5120483"/>
            <a:chExt cx="2437142" cy="86498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ABB9CFF-580C-C85C-9D38-09446A8F8CB7}"/>
                </a:ext>
              </a:extLst>
            </p:cNvPr>
            <p:cNvSpPr txBox="1"/>
            <p:nvPr/>
          </p:nvSpPr>
          <p:spPr>
            <a:xfrm>
              <a:off x="6248400" y="5459037"/>
              <a:ext cx="2437142" cy="5264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000" noProof="0" dirty="0" err="1"/>
                <a:t>Lorem</a:t>
              </a:r>
              <a:r>
                <a:rPr lang="pt-BR" sz="1000" noProof="0" dirty="0"/>
                <a:t> ipsum </a:t>
              </a:r>
              <a:r>
                <a:rPr lang="pt-BR" sz="1000" noProof="0" dirty="0" err="1"/>
                <a:t>dolor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sit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amet</a:t>
              </a:r>
              <a:r>
                <a:rPr lang="pt-BR" sz="1000" noProof="0" dirty="0"/>
                <a:t>, vitae </a:t>
              </a:r>
              <a:r>
                <a:rPr lang="pt-BR" sz="1000" noProof="0" dirty="0" err="1"/>
                <a:t>consectetur</a:t>
              </a:r>
              <a:r>
                <a:rPr lang="pt-BR" sz="1000" noProof="0" dirty="0"/>
                <a:t> felis </a:t>
              </a:r>
              <a:r>
                <a:rPr lang="pt-BR" sz="1000" noProof="0" dirty="0" err="1"/>
                <a:t>adipiscing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elit</a:t>
              </a:r>
              <a:r>
                <a:rPr lang="pt-BR" sz="1000" noProof="0" dirty="0"/>
                <a:t>.</a:t>
              </a:r>
              <a:endParaRPr lang="pt-BR" sz="1000" noProof="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2669599-17CB-1C79-DAA3-DADAFEA86A21}"/>
                </a:ext>
              </a:extLst>
            </p:cNvPr>
            <p:cNvSpPr txBox="1"/>
            <p:nvPr/>
          </p:nvSpPr>
          <p:spPr>
            <a:xfrm>
              <a:off x="6248400" y="5120483"/>
              <a:ext cx="243714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YOUR</a:t>
              </a:r>
              <a:r>
                <a:rPr lang="pt-BR" sz="16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 </a:t>
              </a:r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TITLE</a:t>
              </a:r>
              <a:endParaRPr lang="pt-BR" sz="2400" spc="300" noProof="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8561370-AB64-C108-9268-5D8BBF4375FA}"/>
              </a:ext>
            </a:extLst>
          </p:cNvPr>
          <p:cNvGrpSpPr/>
          <p:nvPr/>
        </p:nvGrpSpPr>
        <p:grpSpPr>
          <a:xfrm>
            <a:off x="8991600" y="2591531"/>
            <a:ext cx="2437142" cy="864980"/>
            <a:chOff x="6248400" y="2976608"/>
            <a:chExt cx="2437142" cy="86498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9D02097-08D6-0E70-625A-81B0F5216BE6}"/>
                </a:ext>
              </a:extLst>
            </p:cNvPr>
            <p:cNvSpPr txBox="1"/>
            <p:nvPr/>
          </p:nvSpPr>
          <p:spPr>
            <a:xfrm>
              <a:off x="6248400" y="3315162"/>
              <a:ext cx="2437142" cy="5264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sz="1000" noProof="0" dirty="0" err="1"/>
                <a:t>Lorem</a:t>
              </a:r>
              <a:r>
                <a:rPr lang="pt-BR" sz="1000" noProof="0" dirty="0"/>
                <a:t> ipsum </a:t>
              </a:r>
              <a:r>
                <a:rPr lang="pt-BR" sz="1000" noProof="0" dirty="0" err="1"/>
                <a:t>dolor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sit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amet</a:t>
              </a:r>
              <a:r>
                <a:rPr lang="pt-BR" sz="1000" noProof="0" dirty="0"/>
                <a:t>, vitae </a:t>
              </a:r>
              <a:r>
                <a:rPr lang="pt-BR" sz="1000" noProof="0" dirty="0" err="1"/>
                <a:t>consectetur</a:t>
              </a:r>
              <a:r>
                <a:rPr lang="pt-BR" sz="1000" noProof="0" dirty="0"/>
                <a:t> felis </a:t>
              </a:r>
              <a:r>
                <a:rPr lang="pt-BR" sz="1000" noProof="0" dirty="0" err="1"/>
                <a:t>adipiscing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elit</a:t>
              </a:r>
              <a:r>
                <a:rPr lang="pt-BR" sz="1000" noProof="0" dirty="0"/>
                <a:t>.</a:t>
              </a:r>
              <a:endParaRPr lang="pt-BR" sz="1000" noProof="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352A72A-5D4B-CC94-8ECE-A1F6403B72E2}"/>
                </a:ext>
              </a:extLst>
            </p:cNvPr>
            <p:cNvSpPr txBox="1"/>
            <p:nvPr/>
          </p:nvSpPr>
          <p:spPr>
            <a:xfrm>
              <a:off x="6248400" y="2976608"/>
              <a:ext cx="243714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YOUR</a:t>
              </a:r>
              <a:r>
                <a:rPr lang="pt-BR" sz="16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 </a:t>
              </a:r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TITLE</a:t>
              </a:r>
              <a:endParaRPr lang="pt-BR" sz="2400" spc="300" noProof="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AF0E7C1-6711-5529-E1D2-3210B8245FD9}"/>
              </a:ext>
            </a:extLst>
          </p:cNvPr>
          <p:cNvGrpSpPr/>
          <p:nvPr/>
        </p:nvGrpSpPr>
        <p:grpSpPr>
          <a:xfrm>
            <a:off x="8991600" y="4902334"/>
            <a:ext cx="2437142" cy="864980"/>
            <a:chOff x="6248400" y="5120483"/>
            <a:chExt cx="2437142" cy="864980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575E999-617D-DBEF-602C-FF52FB342F6D}"/>
                </a:ext>
              </a:extLst>
            </p:cNvPr>
            <p:cNvSpPr txBox="1"/>
            <p:nvPr/>
          </p:nvSpPr>
          <p:spPr>
            <a:xfrm>
              <a:off x="6248400" y="5459037"/>
              <a:ext cx="2437142" cy="5264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sz="1000" noProof="0" dirty="0" err="1"/>
                <a:t>Lorem</a:t>
              </a:r>
              <a:r>
                <a:rPr lang="pt-BR" sz="1000" noProof="0" dirty="0"/>
                <a:t> ipsum </a:t>
              </a:r>
              <a:r>
                <a:rPr lang="pt-BR" sz="1000" noProof="0" dirty="0" err="1"/>
                <a:t>dolor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sit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amet</a:t>
              </a:r>
              <a:r>
                <a:rPr lang="pt-BR" sz="1000" noProof="0" dirty="0"/>
                <a:t>, vitae </a:t>
              </a:r>
              <a:r>
                <a:rPr lang="pt-BR" sz="1000" noProof="0" dirty="0" err="1"/>
                <a:t>consectetur</a:t>
              </a:r>
              <a:r>
                <a:rPr lang="pt-BR" sz="1000" noProof="0" dirty="0"/>
                <a:t> felis </a:t>
              </a:r>
              <a:r>
                <a:rPr lang="pt-BR" sz="1000" noProof="0" dirty="0" err="1"/>
                <a:t>adipiscing</a:t>
              </a:r>
              <a:r>
                <a:rPr lang="pt-BR" sz="1000" noProof="0" dirty="0"/>
                <a:t> </a:t>
              </a:r>
              <a:r>
                <a:rPr lang="pt-BR" sz="1000" noProof="0" dirty="0" err="1"/>
                <a:t>elit</a:t>
              </a:r>
              <a:r>
                <a:rPr lang="pt-BR" sz="1000" noProof="0" dirty="0"/>
                <a:t>.</a:t>
              </a:r>
              <a:endParaRPr lang="pt-BR" sz="1000" noProof="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A75646B-10E5-6A59-1CB7-FF6C5EDE51DD}"/>
                </a:ext>
              </a:extLst>
            </p:cNvPr>
            <p:cNvSpPr txBox="1"/>
            <p:nvPr/>
          </p:nvSpPr>
          <p:spPr>
            <a:xfrm>
              <a:off x="6248400" y="5120483"/>
              <a:ext cx="243714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YOUR</a:t>
              </a:r>
              <a:r>
                <a:rPr lang="pt-BR" sz="1600" spc="300" noProof="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 </a:t>
              </a:r>
              <a:r>
                <a:rPr lang="pt-BR" sz="1600" spc="300" noProof="0" dirty="0" err="1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TITLE</a:t>
              </a:r>
              <a:endParaRPr lang="pt-BR" sz="2400" spc="300" noProof="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97D104A-13DC-0E0C-0557-324F4D923B2C}"/>
              </a:ext>
            </a:extLst>
          </p:cNvPr>
          <p:cNvGrpSpPr/>
          <p:nvPr/>
        </p:nvGrpSpPr>
        <p:grpSpPr>
          <a:xfrm>
            <a:off x="761998" y="3982538"/>
            <a:ext cx="750519" cy="750519"/>
            <a:chOff x="761998" y="3982538"/>
            <a:chExt cx="750519" cy="750519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992F9CC-19FD-CBE6-2B4E-8F5E82EDA2B8}"/>
                </a:ext>
              </a:extLst>
            </p:cNvPr>
            <p:cNvSpPr/>
            <p:nvPr/>
          </p:nvSpPr>
          <p:spPr>
            <a:xfrm>
              <a:off x="761998" y="3982538"/>
              <a:ext cx="750519" cy="7505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noProof="0" dirty="0"/>
            </a:p>
          </p:txBody>
        </p:sp>
        <p:sp>
          <p:nvSpPr>
            <p:cNvPr id="159" name="Shape 2631">
              <a:extLst>
                <a:ext uri="{FF2B5EF4-FFF2-40B4-BE49-F238E27FC236}">
                  <a16:creationId xmlns:a16="http://schemas.microsoft.com/office/drawing/2014/main" id="{82D60937-7BEF-8632-E6ED-2076ACF97ECB}"/>
                </a:ext>
              </a:extLst>
            </p:cNvPr>
            <p:cNvSpPr/>
            <p:nvPr/>
          </p:nvSpPr>
          <p:spPr>
            <a:xfrm>
              <a:off x="975139" y="4225155"/>
              <a:ext cx="324236" cy="26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pt-BR" sz="1500" noProof="0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08684E3-5970-F032-5AB7-A9E9B5A79D23}"/>
              </a:ext>
            </a:extLst>
          </p:cNvPr>
          <p:cNvGrpSpPr/>
          <p:nvPr/>
        </p:nvGrpSpPr>
        <p:grpSpPr>
          <a:xfrm>
            <a:off x="761998" y="1671735"/>
            <a:ext cx="750519" cy="750519"/>
            <a:chOff x="761998" y="1671735"/>
            <a:chExt cx="750519" cy="750519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D8E9361-F0D1-B7F7-FF34-8021FF9E510B}"/>
                </a:ext>
              </a:extLst>
            </p:cNvPr>
            <p:cNvSpPr/>
            <p:nvPr/>
          </p:nvSpPr>
          <p:spPr>
            <a:xfrm>
              <a:off x="761998" y="1671735"/>
              <a:ext cx="750519" cy="7505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noProof="0" dirty="0"/>
            </a:p>
          </p:txBody>
        </p:sp>
        <p:sp>
          <p:nvSpPr>
            <p:cNvPr id="160" name="Shape 2783">
              <a:extLst>
                <a:ext uri="{FF2B5EF4-FFF2-40B4-BE49-F238E27FC236}">
                  <a16:creationId xmlns:a16="http://schemas.microsoft.com/office/drawing/2014/main" id="{46D4C408-F1FA-D662-3CBC-C149557A8D43}"/>
                </a:ext>
              </a:extLst>
            </p:cNvPr>
            <p:cNvSpPr/>
            <p:nvPr/>
          </p:nvSpPr>
          <p:spPr>
            <a:xfrm>
              <a:off x="975139" y="1906983"/>
              <a:ext cx="324236" cy="28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pt-BR" sz="1500" noProof="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4EA6C46-C163-B0A8-0C70-F6AED2E790AA}"/>
              </a:ext>
            </a:extLst>
          </p:cNvPr>
          <p:cNvGrpSpPr/>
          <p:nvPr/>
        </p:nvGrpSpPr>
        <p:grpSpPr>
          <a:xfrm>
            <a:off x="10678223" y="1671735"/>
            <a:ext cx="750519" cy="750519"/>
            <a:chOff x="10678223" y="1671735"/>
            <a:chExt cx="750519" cy="750519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B39D611-8CBF-E2AC-1BD4-C75159FFE460}"/>
                </a:ext>
              </a:extLst>
            </p:cNvPr>
            <p:cNvSpPr/>
            <p:nvPr/>
          </p:nvSpPr>
          <p:spPr>
            <a:xfrm>
              <a:off x="10678223" y="1671735"/>
              <a:ext cx="750519" cy="7505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noProof="0" dirty="0"/>
            </a:p>
          </p:txBody>
        </p:sp>
        <p:sp>
          <p:nvSpPr>
            <p:cNvPr id="161" name="Shape 2847">
              <a:extLst>
                <a:ext uri="{FF2B5EF4-FFF2-40B4-BE49-F238E27FC236}">
                  <a16:creationId xmlns:a16="http://schemas.microsoft.com/office/drawing/2014/main" id="{8B660997-1357-15C2-C395-0C01BB603248}"/>
                </a:ext>
              </a:extLst>
            </p:cNvPr>
            <p:cNvSpPr/>
            <p:nvPr/>
          </p:nvSpPr>
          <p:spPr>
            <a:xfrm>
              <a:off x="10891364" y="1884878"/>
              <a:ext cx="324236" cy="3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4" y="6292"/>
                  </a:moveTo>
                  <a:cubicBezTo>
                    <a:pt x="18643" y="6159"/>
                    <a:pt x="18655" y="6026"/>
                    <a:pt x="18655" y="5891"/>
                  </a:cubicBezTo>
                  <a:cubicBezTo>
                    <a:pt x="18655" y="2638"/>
                    <a:pt x="16017" y="0"/>
                    <a:pt x="12764" y="0"/>
                  </a:cubicBezTo>
                  <a:cubicBezTo>
                    <a:pt x="10499" y="0"/>
                    <a:pt x="8536" y="1279"/>
                    <a:pt x="7550" y="3153"/>
                  </a:cubicBezTo>
                  <a:cubicBezTo>
                    <a:pt x="7185" y="3021"/>
                    <a:pt x="6793" y="2945"/>
                    <a:pt x="6382" y="2945"/>
                  </a:cubicBezTo>
                  <a:cubicBezTo>
                    <a:pt x="4484" y="2945"/>
                    <a:pt x="2945" y="4484"/>
                    <a:pt x="2945" y="6382"/>
                  </a:cubicBezTo>
                  <a:cubicBezTo>
                    <a:pt x="2945" y="6629"/>
                    <a:pt x="2973" y="6869"/>
                    <a:pt x="3022" y="7101"/>
                  </a:cubicBezTo>
                  <a:cubicBezTo>
                    <a:pt x="1267" y="7686"/>
                    <a:pt x="0" y="9339"/>
                    <a:pt x="0" y="11291"/>
                  </a:cubicBezTo>
                  <a:cubicBezTo>
                    <a:pt x="0" y="13731"/>
                    <a:pt x="1978" y="15709"/>
                    <a:pt x="4418" y="15709"/>
                  </a:cubicBezTo>
                  <a:lnTo>
                    <a:pt x="8836" y="15709"/>
                  </a:lnTo>
                  <a:cubicBezTo>
                    <a:pt x="9108" y="15709"/>
                    <a:pt x="9327" y="15489"/>
                    <a:pt x="9327" y="15218"/>
                  </a:cubicBezTo>
                  <a:cubicBezTo>
                    <a:pt x="9327" y="14947"/>
                    <a:pt x="9108" y="14727"/>
                    <a:pt x="8836" y="14727"/>
                  </a:cubicBezTo>
                  <a:lnTo>
                    <a:pt x="4418" y="14727"/>
                  </a:lnTo>
                  <a:cubicBezTo>
                    <a:pt x="2524" y="14727"/>
                    <a:pt x="982" y="13185"/>
                    <a:pt x="982" y="11291"/>
                  </a:cubicBezTo>
                  <a:cubicBezTo>
                    <a:pt x="982" y="9810"/>
                    <a:pt x="1926" y="8502"/>
                    <a:pt x="3333" y="8033"/>
                  </a:cubicBezTo>
                  <a:lnTo>
                    <a:pt x="4165" y="7756"/>
                  </a:lnTo>
                  <a:lnTo>
                    <a:pt x="3982" y="6897"/>
                  </a:lnTo>
                  <a:cubicBezTo>
                    <a:pt x="3946" y="6725"/>
                    <a:pt x="3927" y="6551"/>
                    <a:pt x="3927" y="6382"/>
                  </a:cubicBezTo>
                  <a:cubicBezTo>
                    <a:pt x="3927" y="5028"/>
                    <a:pt x="5028" y="3927"/>
                    <a:pt x="6382" y="3927"/>
                  </a:cubicBezTo>
                  <a:cubicBezTo>
                    <a:pt x="6662" y="3927"/>
                    <a:pt x="6942" y="3977"/>
                    <a:pt x="7215" y="4077"/>
                  </a:cubicBezTo>
                  <a:lnTo>
                    <a:pt x="8019" y="4368"/>
                  </a:lnTo>
                  <a:lnTo>
                    <a:pt x="8418" y="3611"/>
                  </a:lnTo>
                  <a:cubicBezTo>
                    <a:pt x="9272" y="1989"/>
                    <a:pt x="10937" y="982"/>
                    <a:pt x="12764" y="982"/>
                  </a:cubicBezTo>
                  <a:cubicBezTo>
                    <a:pt x="15470" y="982"/>
                    <a:pt x="17673" y="3184"/>
                    <a:pt x="17673" y="5891"/>
                  </a:cubicBezTo>
                  <a:cubicBezTo>
                    <a:pt x="17673" y="5977"/>
                    <a:pt x="17666" y="6060"/>
                    <a:pt x="17660" y="6145"/>
                  </a:cubicBezTo>
                  <a:lnTo>
                    <a:pt x="17655" y="6229"/>
                  </a:lnTo>
                  <a:lnTo>
                    <a:pt x="17610" y="6920"/>
                  </a:lnTo>
                  <a:lnTo>
                    <a:pt x="18245" y="7194"/>
                  </a:lnTo>
                  <a:cubicBezTo>
                    <a:pt x="19686" y="7816"/>
                    <a:pt x="20618" y="9232"/>
                    <a:pt x="20618" y="10800"/>
                  </a:cubicBezTo>
                  <a:cubicBezTo>
                    <a:pt x="20618" y="12965"/>
                    <a:pt x="18856" y="14727"/>
                    <a:pt x="16691" y="14727"/>
                  </a:cubicBezTo>
                  <a:lnTo>
                    <a:pt x="12764" y="14727"/>
                  </a:lnTo>
                  <a:cubicBezTo>
                    <a:pt x="12492" y="14727"/>
                    <a:pt x="12273" y="14947"/>
                    <a:pt x="12273" y="15218"/>
                  </a:cubicBezTo>
                  <a:cubicBezTo>
                    <a:pt x="12273" y="15489"/>
                    <a:pt x="12492" y="15709"/>
                    <a:pt x="12764" y="15709"/>
                  </a:cubicBezTo>
                  <a:lnTo>
                    <a:pt x="16691" y="15709"/>
                  </a:lnTo>
                  <a:cubicBezTo>
                    <a:pt x="19401" y="15709"/>
                    <a:pt x="21600" y="13511"/>
                    <a:pt x="21600" y="10800"/>
                  </a:cubicBezTo>
                  <a:cubicBezTo>
                    <a:pt x="21600" y="8780"/>
                    <a:pt x="20378" y="7045"/>
                    <a:pt x="18634" y="6292"/>
                  </a:cubicBezTo>
                  <a:moveTo>
                    <a:pt x="13745" y="17673"/>
                  </a:moveTo>
                  <a:cubicBezTo>
                    <a:pt x="13610" y="17673"/>
                    <a:pt x="13488" y="17728"/>
                    <a:pt x="13398" y="17817"/>
                  </a:cubicBezTo>
                  <a:lnTo>
                    <a:pt x="11291" y="19924"/>
                  </a:lnTo>
                  <a:lnTo>
                    <a:pt x="11291" y="8346"/>
                  </a:lnTo>
                  <a:cubicBezTo>
                    <a:pt x="11291" y="8074"/>
                    <a:pt x="11071" y="7855"/>
                    <a:pt x="10800" y="7855"/>
                  </a:cubicBezTo>
                  <a:cubicBezTo>
                    <a:pt x="10529" y="7855"/>
                    <a:pt x="10309" y="8074"/>
                    <a:pt x="10309" y="8346"/>
                  </a:cubicBez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4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pt-BR" sz="1500" noProof="0" dirty="0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EA3FA2F-B167-EE1D-8D82-AC34427194A7}"/>
              </a:ext>
            </a:extLst>
          </p:cNvPr>
          <p:cNvGrpSpPr/>
          <p:nvPr/>
        </p:nvGrpSpPr>
        <p:grpSpPr>
          <a:xfrm>
            <a:off x="10678223" y="3982538"/>
            <a:ext cx="750519" cy="750519"/>
            <a:chOff x="10678223" y="3982538"/>
            <a:chExt cx="750519" cy="75051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CE9BA82-C30A-C11D-E0F4-4343D1E05BCE}"/>
                </a:ext>
              </a:extLst>
            </p:cNvPr>
            <p:cNvSpPr/>
            <p:nvPr/>
          </p:nvSpPr>
          <p:spPr>
            <a:xfrm>
              <a:off x="10678223" y="3982538"/>
              <a:ext cx="750519" cy="7505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noProof="0" dirty="0"/>
            </a:p>
          </p:txBody>
        </p:sp>
        <p:sp>
          <p:nvSpPr>
            <p:cNvPr id="162" name="Shape 2645">
              <a:extLst>
                <a:ext uri="{FF2B5EF4-FFF2-40B4-BE49-F238E27FC236}">
                  <a16:creationId xmlns:a16="http://schemas.microsoft.com/office/drawing/2014/main" id="{3107BB30-9F52-6AD7-8AF4-009EB27A0233}"/>
                </a:ext>
              </a:extLst>
            </p:cNvPr>
            <p:cNvSpPr/>
            <p:nvPr/>
          </p:nvSpPr>
          <p:spPr>
            <a:xfrm>
              <a:off x="10891364" y="4239893"/>
              <a:ext cx="324236" cy="23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pt-BR" sz="15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73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27" grpId="0" animBg="1"/>
      <p:bldP spid="128" grpId="0" animBg="1"/>
      <p:bldP spid="126" grpId="0" animBg="1"/>
      <p:bldP spid="129" grpId="0" animBg="1"/>
      <p:bldP spid="1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2443-29BF-47CB-A064-3EFB2176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INFOGRÁFICO </a:t>
            </a:r>
            <a:r>
              <a:rPr lang="pt-BR" noProof="0" dirty="0" err="1"/>
              <a:t>TIMELINE</a:t>
            </a:r>
            <a:endParaRPr lang="pt-BR" noProof="0" dirty="0"/>
          </a:p>
        </p:txBody>
      </p:sp>
      <p:sp>
        <p:nvSpPr>
          <p:cNvPr id="437" name="Freeform 5">
            <a:extLst>
              <a:ext uri="{FF2B5EF4-FFF2-40B4-BE49-F238E27FC236}">
                <a16:creationId xmlns:a16="http://schemas.microsoft.com/office/drawing/2014/main" id="{43F37355-459B-4367-B457-986B31312EDD}"/>
              </a:ext>
            </a:extLst>
          </p:cNvPr>
          <p:cNvSpPr>
            <a:spLocks/>
          </p:cNvSpPr>
          <p:nvPr/>
        </p:nvSpPr>
        <p:spPr bwMode="auto">
          <a:xfrm>
            <a:off x="1927623" y="2421733"/>
            <a:ext cx="914400" cy="473869"/>
          </a:xfrm>
          <a:custGeom>
            <a:avLst/>
            <a:gdLst>
              <a:gd name="T0" fmla="*/ 720 w 768"/>
              <a:gd name="T1" fmla="*/ 398 h 398"/>
              <a:gd name="T2" fmla="*/ 47 w 768"/>
              <a:gd name="T3" fmla="*/ 398 h 398"/>
              <a:gd name="T4" fmla="*/ 47 w 768"/>
              <a:gd name="T5" fmla="*/ 398 h 398"/>
              <a:gd name="T6" fmla="*/ 38 w 768"/>
              <a:gd name="T7" fmla="*/ 398 h 398"/>
              <a:gd name="T8" fmla="*/ 29 w 768"/>
              <a:gd name="T9" fmla="*/ 394 h 398"/>
              <a:gd name="T10" fmla="*/ 20 w 768"/>
              <a:gd name="T11" fmla="*/ 390 h 398"/>
              <a:gd name="T12" fmla="*/ 14 w 768"/>
              <a:gd name="T13" fmla="*/ 384 h 398"/>
              <a:gd name="T14" fmla="*/ 7 w 768"/>
              <a:gd name="T15" fmla="*/ 378 h 398"/>
              <a:gd name="T16" fmla="*/ 4 w 768"/>
              <a:gd name="T17" fmla="*/ 370 h 398"/>
              <a:gd name="T18" fmla="*/ 1 w 768"/>
              <a:gd name="T19" fmla="*/ 361 h 398"/>
              <a:gd name="T20" fmla="*/ 0 w 768"/>
              <a:gd name="T21" fmla="*/ 351 h 398"/>
              <a:gd name="T22" fmla="*/ 0 w 768"/>
              <a:gd name="T23" fmla="*/ 76 h 398"/>
              <a:gd name="T24" fmla="*/ 0 w 768"/>
              <a:gd name="T25" fmla="*/ 76 h 398"/>
              <a:gd name="T26" fmla="*/ 0 w 768"/>
              <a:gd name="T27" fmla="*/ 68 h 398"/>
              <a:gd name="T28" fmla="*/ 1 w 768"/>
              <a:gd name="T29" fmla="*/ 61 h 398"/>
              <a:gd name="T30" fmla="*/ 6 w 768"/>
              <a:gd name="T31" fmla="*/ 46 h 398"/>
              <a:gd name="T32" fmla="*/ 13 w 768"/>
              <a:gd name="T33" fmla="*/ 34 h 398"/>
              <a:gd name="T34" fmla="*/ 22 w 768"/>
              <a:gd name="T35" fmla="*/ 23 h 398"/>
              <a:gd name="T36" fmla="*/ 33 w 768"/>
              <a:gd name="T37" fmla="*/ 13 h 398"/>
              <a:gd name="T38" fmla="*/ 46 w 768"/>
              <a:gd name="T39" fmla="*/ 6 h 398"/>
              <a:gd name="T40" fmla="*/ 60 w 768"/>
              <a:gd name="T41" fmla="*/ 3 h 398"/>
              <a:gd name="T42" fmla="*/ 68 w 768"/>
              <a:gd name="T43" fmla="*/ 1 h 398"/>
              <a:gd name="T44" fmla="*/ 76 w 768"/>
              <a:gd name="T45" fmla="*/ 0 h 398"/>
              <a:gd name="T46" fmla="*/ 720 w 768"/>
              <a:gd name="T47" fmla="*/ 0 h 398"/>
              <a:gd name="T48" fmla="*/ 720 w 768"/>
              <a:gd name="T49" fmla="*/ 0 h 398"/>
              <a:gd name="T50" fmla="*/ 729 w 768"/>
              <a:gd name="T51" fmla="*/ 1 h 398"/>
              <a:gd name="T52" fmla="*/ 738 w 768"/>
              <a:gd name="T53" fmla="*/ 4 h 398"/>
              <a:gd name="T54" fmla="*/ 746 w 768"/>
              <a:gd name="T55" fmla="*/ 9 h 398"/>
              <a:gd name="T56" fmla="*/ 753 w 768"/>
              <a:gd name="T57" fmla="*/ 14 h 398"/>
              <a:gd name="T58" fmla="*/ 759 w 768"/>
              <a:gd name="T59" fmla="*/ 22 h 398"/>
              <a:gd name="T60" fmla="*/ 764 w 768"/>
              <a:gd name="T61" fmla="*/ 30 h 398"/>
              <a:gd name="T62" fmla="*/ 766 w 768"/>
              <a:gd name="T63" fmla="*/ 39 h 398"/>
              <a:gd name="T64" fmla="*/ 768 w 768"/>
              <a:gd name="T65" fmla="*/ 48 h 398"/>
              <a:gd name="T66" fmla="*/ 768 w 768"/>
              <a:gd name="T67" fmla="*/ 351 h 398"/>
              <a:gd name="T68" fmla="*/ 768 w 768"/>
              <a:gd name="T69" fmla="*/ 351 h 398"/>
              <a:gd name="T70" fmla="*/ 766 w 768"/>
              <a:gd name="T71" fmla="*/ 361 h 398"/>
              <a:gd name="T72" fmla="*/ 764 w 768"/>
              <a:gd name="T73" fmla="*/ 370 h 398"/>
              <a:gd name="T74" fmla="*/ 759 w 768"/>
              <a:gd name="T75" fmla="*/ 378 h 398"/>
              <a:gd name="T76" fmla="*/ 753 w 768"/>
              <a:gd name="T77" fmla="*/ 384 h 398"/>
              <a:gd name="T78" fmla="*/ 746 w 768"/>
              <a:gd name="T79" fmla="*/ 390 h 398"/>
              <a:gd name="T80" fmla="*/ 738 w 768"/>
              <a:gd name="T81" fmla="*/ 394 h 398"/>
              <a:gd name="T82" fmla="*/ 729 w 768"/>
              <a:gd name="T83" fmla="*/ 398 h 398"/>
              <a:gd name="T84" fmla="*/ 720 w 768"/>
              <a:gd name="T85" fmla="*/ 398 h 398"/>
              <a:gd name="T86" fmla="*/ 720 w 768"/>
              <a:gd name="T8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8" h="398">
                <a:moveTo>
                  <a:pt x="720" y="398"/>
                </a:moveTo>
                <a:lnTo>
                  <a:pt x="47" y="398"/>
                </a:lnTo>
                <a:lnTo>
                  <a:pt x="47" y="398"/>
                </a:lnTo>
                <a:lnTo>
                  <a:pt x="38" y="398"/>
                </a:lnTo>
                <a:lnTo>
                  <a:pt x="29" y="394"/>
                </a:lnTo>
                <a:lnTo>
                  <a:pt x="20" y="390"/>
                </a:lnTo>
                <a:lnTo>
                  <a:pt x="14" y="384"/>
                </a:lnTo>
                <a:lnTo>
                  <a:pt x="7" y="378"/>
                </a:lnTo>
                <a:lnTo>
                  <a:pt x="4" y="370"/>
                </a:lnTo>
                <a:lnTo>
                  <a:pt x="1" y="361"/>
                </a:lnTo>
                <a:lnTo>
                  <a:pt x="0" y="351"/>
                </a:lnTo>
                <a:lnTo>
                  <a:pt x="0" y="76"/>
                </a:lnTo>
                <a:lnTo>
                  <a:pt x="0" y="76"/>
                </a:lnTo>
                <a:lnTo>
                  <a:pt x="0" y="68"/>
                </a:lnTo>
                <a:lnTo>
                  <a:pt x="1" y="61"/>
                </a:lnTo>
                <a:lnTo>
                  <a:pt x="6" y="46"/>
                </a:lnTo>
                <a:lnTo>
                  <a:pt x="13" y="34"/>
                </a:lnTo>
                <a:lnTo>
                  <a:pt x="22" y="23"/>
                </a:lnTo>
                <a:lnTo>
                  <a:pt x="33" y="13"/>
                </a:lnTo>
                <a:lnTo>
                  <a:pt x="46" y="6"/>
                </a:lnTo>
                <a:lnTo>
                  <a:pt x="60" y="3"/>
                </a:lnTo>
                <a:lnTo>
                  <a:pt x="68" y="1"/>
                </a:lnTo>
                <a:lnTo>
                  <a:pt x="76" y="0"/>
                </a:lnTo>
                <a:lnTo>
                  <a:pt x="720" y="0"/>
                </a:lnTo>
                <a:lnTo>
                  <a:pt x="720" y="0"/>
                </a:lnTo>
                <a:lnTo>
                  <a:pt x="729" y="1"/>
                </a:lnTo>
                <a:lnTo>
                  <a:pt x="738" y="4"/>
                </a:lnTo>
                <a:lnTo>
                  <a:pt x="746" y="9"/>
                </a:lnTo>
                <a:lnTo>
                  <a:pt x="753" y="14"/>
                </a:lnTo>
                <a:lnTo>
                  <a:pt x="759" y="22"/>
                </a:lnTo>
                <a:lnTo>
                  <a:pt x="764" y="30"/>
                </a:lnTo>
                <a:lnTo>
                  <a:pt x="766" y="39"/>
                </a:lnTo>
                <a:lnTo>
                  <a:pt x="768" y="48"/>
                </a:lnTo>
                <a:lnTo>
                  <a:pt x="768" y="351"/>
                </a:lnTo>
                <a:lnTo>
                  <a:pt x="768" y="351"/>
                </a:lnTo>
                <a:lnTo>
                  <a:pt x="766" y="361"/>
                </a:lnTo>
                <a:lnTo>
                  <a:pt x="764" y="370"/>
                </a:lnTo>
                <a:lnTo>
                  <a:pt x="759" y="378"/>
                </a:lnTo>
                <a:lnTo>
                  <a:pt x="753" y="384"/>
                </a:lnTo>
                <a:lnTo>
                  <a:pt x="746" y="390"/>
                </a:lnTo>
                <a:lnTo>
                  <a:pt x="738" y="394"/>
                </a:lnTo>
                <a:lnTo>
                  <a:pt x="729" y="398"/>
                </a:lnTo>
                <a:lnTo>
                  <a:pt x="720" y="398"/>
                </a:lnTo>
                <a:lnTo>
                  <a:pt x="720" y="3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38" name="Freeform 6">
            <a:extLst>
              <a:ext uri="{FF2B5EF4-FFF2-40B4-BE49-F238E27FC236}">
                <a16:creationId xmlns:a16="http://schemas.microsoft.com/office/drawing/2014/main" id="{C0D06F94-ABEA-4C48-A3EC-C4C2E1A89FC6}"/>
              </a:ext>
            </a:extLst>
          </p:cNvPr>
          <p:cNvSpPr>
            <a:spLocks/>
          </p:cNvSpPr>
          <p:nvPr/>
        </p:nvSpPr>
        <p:spPr bwMode="auto">
          <a:xfrm>
            <a:off x="2241948" y="3202783"/>
            <a:ext cx="914400" cy="473869"/>
          </a:xfrm>
          <a:custGeom>
            <a:avLst/>
            <a:gdLst>
              <a:gd name="T0" fmla="*/ 48 w 768"/>
              <a:gd name="T1" fmla="*/ 0 h 398"/>
              <a:gd name="T2" fmla="*/ 720 w 768"/>
              <a:gd name="T3" fmla="*/ 0 h 398"/>
              <a:gd name="T4" fmla="*/ 720 w 768"/>
              <a:gd name="T5" fmla="*/ 0 h 398"/>
              <a:gd name="T6" fmla="*/ 730 w 768"/>
              <a:gd name="T7" fmla="*/ 1 h 398"/>
              <a:gd name="T8" fmla="*/ 738 w 768"/>
              <a:gd name="T9" fmla="*/ 4 h 398"/>
              <a:gd name="T10" fmla="*/ 747 w 768"/>
              <a:gd name="T11" fmla="*/ 8 h 398"/>
              <a:gd name="T12" fmla="*/ 754 w 768"/>
              <a:gd name="T13" fmla="*/ 14 h 398"/>
              <a:gd name="T14" fmla="*/ 760 w 768"/>
              <a:gd name="T15" fmla="*/ 21 h 398"/>
              <a:gd name="T16" fmla="*/ 764 w 768"/>
              <a:gd name="T17" fmla="*/ 28 h 398"/>
              <a:gd name="T18" fmla="*/ 766 w 768"/>
              <a:gd name="T19" fmla="*/ 37 h 398"/>
              <a:gd name="T20" fmla="*/ 768 w 768"/>
              <a:gd name="T21" fmla="*/ 48 h 398"/>
              <a:gd name="T22" fmla="*/ 768 w 768"/>
              <a:gd name="T23" fmla="*/ 322 h 398"/>
              <a:gd name="T24" fmla="*/ 768 w 768"/>
              <a:gd name="T25" fmla="*/ 322 h 398"/>
              <a:gd name="T26" fmla="*/ 768 w 768"/>
              <a:gd name="T27" fmla="*/ 330 h 398"/>
              <a:gd name="T28" fmla="*/ 766 w 768"/>
              <a:gd name="T29" fmla="*/ 338 h 398"/>
              <a:gd name="T30" fmla="*/ 761 w 768"/>
              <a:gd name="T31" fmla="*/ 352 h 398"/>
              <a:gd name="T32" fmla="*/ 755 w 768"/>
              <a:gd name="T33" fmla="*/ 365 h 398"/>
              <a:gd name="T34" fmla="*/ 746 w 768"/>
              <a:gd name="T35" fmla="*/ 376 h 398"/>
              <a:gd name="T36" fmla="*/ 734 w 768"/>
              <a:gd name="T37" fmla="*/ 385 h 398"/>
              <a:gd name="T38" fmla="*/ 721 w 768"/>
              <a:gd name="T39" fmla="*/ 392 h 398"/>
              <a:gd name="T40" fmla="*/ 707 w 768"/>
              <a:gd name="T41" fmla="*/ 397 h 398"/>
              <a:gd name="T42" fmla="*/ 701 w 768"/>
              <a:gd name="T43" fmla="*/ 397 h 398"/>
              <a:gd name="T44" fmla="*/ 693 w 768"/>
              <a:gd name="T45" fmla="*/ 398 h 398"/>
              <a:gd name="T46" fmla="*/ 48 w 768"/>
              <a:gd name="T47" fmla="*/ 398 h 398"/>
              <a:gd name="T48" fmla="*/ 48 w 768"/>
              <a:gd name="T49" fmla="*/ 398 h 398"/>
              <a:gd name="T50" fmla="*/ 39 w 768"/>
              <a:gd name="T51" fmla="*/ 397 h 398"/>
              <a:gd name="T52" fmla="*/ 29 w 768"/>
              <a:gd name="T53" fmla="*/ 394 h 398"/>
              <a:gd name="T54" fmla="*/ 22 w 768"/>
              <a:gd name="T55" fmla="*/ 389 h 398"/>
              <a:gd name="T56" fmla="*/ 14 w 768"/>
              <a:gd name="T57" fmla="*/ 384 h 398"/>
              <a:gd name="T58" fmla="*/ 9 w 768"/>
              <a:gd name="T59" fmla="*/ 376 h 398"/>
              <a:gd name="T60" fmla="*/ 4 w 768"/>
              <a:gd name="T61" fmla="*/ 369 h 398"/>
              <a:gd name="T62" fmla="*/ 1 w 768"/>
              <a:gd name="T63" fmla="*/ 360 h 398"/>
              <a:gd name="T64" fmla="*/ 0 w 768"/>
              <a:gd name="T65" fmla="*/ 350 h 398"/>
              <a:gd name="T66" fmla="*/ 0 w 768"/>
              <a:gd name="T67" fmla="*/ 48 h 398"/>
              <a:gd name="T68" fmla="*/ 0 w 768"/>
              <a:gd name="T69" fmla="*/ 48 h 398"/>
              <a:gd name="T70" fmla="*/ 1 w 768"/>
              <a:gd name="T71" fmla="*/ 37 h 398"/>
              <a:gd name="T72" fmla="*/ 4 w 768"/>
              <a:gd name="T73" fmla="*/ 28 h 398"/>
              <a:gd name="T74" fmla="*/ 9 w 768"/>
              <a:gd name="T75" fmla="*/ 21 h 398"/>
              <a:gd name="T76" fmla="*/ 14 w 768"/>
              <a:gd name="T77" fmla="*/ 14 h 398"/>
              <a:gd name="T78" fmla="*/ 22 w 768"/>
              <a:gd name="T79" fmla="*/ 8 h 398"/>
              <a:gd name="T80" fmla="*/ 29 w 768"/>
              <a:gd name="T81" fmla="*/ 4 h 398"/>
              <a:gd name="T82" fmla="*/ 39 w 768"/>
              <a:gd name="T83" fmla="*/ 1 h 398"/>
              <a:gd name="T84" fmla="*/ 48 w 768"/>
              <a:gd name="T85" fmla="*/ 0 h 398"/>
              <a:gd name="T86" fmla="*/ 48 w 768"/>
              <a:gd name="T87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8" h="398">
                <a:moveTo>
                  <a:pt x="48" y="0"/>
                </a:moveTo>
                <a:lnTo>
                  <a:pt x="720" y="0"/>
                </a:lnTo>
                <a:lnTo>
                  <a:pt x="720" y="0"/>
                </a:lnTo>
                <a:lnTo>
                  <a:pt x="730" y="1"/>
                </a:lnTo>
                <a:lnTo>
                  <a:pt x="738" y="4"/>
                </a:lnTo>
                <a:lnTo>
                  <a:pt x="747" y="8"/>
                </a:lnTo>
                <a:lnTo>
                  <a:pt x="754" y="14"/>
                </a:lnTo>
                <a:lnTo>
                  <a:pt x="760" y="21"/>
                </a:lnTo>
                <a:lnTo>
                  <a:pt x="764" y="28"/>
                </a:lnTo>
                <a:lnTo>
                  <a:pt x="766" y="37"/>
                </a:lnTo>
                <a:lnTo>
                  <a:pt x="768" y="48"/>
                </a:lnTo>
                <a:lnTo>
                  <a:pt x="768" y="322"/>
                </a:lnTo>
                <a:lnTo>
                  <a:pt x="768" y="322"/>
                </a:lnTo>
                <a:lnTo>
                  <a:pt x="768" y="330"/>
                </a:lnTo>
                <a:lnTo>
                  <a:pt x="766" y="338"/>
                </a:lnTo>
                <a:lnTo>
                  <a:pt x="761" y="352"/>
                </a:lnTo>
                <a:lnTo>
                  <a:pt x="755" y="365"/>
                </a:lnTo>
                <a:lnTo>
                  <a:pt x="746" y="376"/>
                </a:lnTo>
                <a:lnTo>
                  <a:pt x="734" y="385"/>
                </a:lnTo>
                <a:lnTo>
                  <a:pt x="721" y="392"/>
                </a:lnTo>
                <a:lnTo>
                  <a:pt x="707" y="397"/>
                </a:lnTo>
                <a:lnTo>
                  <a:pt x="701" y="397"/>
                </a:lnTo>
                <a:lnTo>
                  <a:pt x="693" y="398"/>
                </a:lnTo>
                <a:lnTo>
                  <a:pt x="48" y="398"/>
                </a:lnTo>
                <a:lnTo>
                  <a:pt x="48" y="398"/>
                </a:lnTo>
                <a:lnTo>
                  <a:pt x="39" y="397"/>
                </a:lnTo>
                <a:lnTo>
                  <a:pt x="29" y="394"/>
                </a:lnTo>
                <a:lnTo>
                  <a:pt x="22" y="389"/>
                </a:lnTo>
                <a:lnTo>
                  <a:pt x="14" y="384"/>
                </a:lnTo>
                <a:lnTo>
                  <a:pt x="9" y="376"/>
                </a:lnTo>
                <a:lnTo>
                  <a:pt x="4" y="369"/>
                </a:lnTo>
                <a:lnTo>
                  <a:pt x="1" y="360"/>
                </a:lnTo>
                <a:lnTo>
                  <a:pt x="0" y="350"/>
                </a:lnTo>
                <a:lnTo>
                  <a:pt x="0" y="48"/>
                </a:lnTo>
                <a:lnTo>
                  <a:pt x="0" y="48"/>
                </a:lnTo>
                <a:lnTo>
                  <a:pt x="1" y="37"/>
                </a:lnTo>
                <a:lnTo>
                  <a:pt x="4" y="28"/>
                </a:lnTo>
                <a:lnTo>
                  <a:pt x="9" y="21"/>
                </a:lnTo>
                <a:lnTo>
                  <a:pt x="14" y="14"/>
                </a:lnTo>
                <a:lnTo>
                  <a:pt x="22" y="8"/>
                </a:lnTo>
                <a:lnTo>
                  <a:pt x="29" y="4"/>
                </a:lnTo>
                <a:lnTo>
                  <a:pt x="39" y="1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39" name="Freeform 7">
            <a:extLst>
              <a:ext uri="{FF2B5EF4-FFF2-40B4-BE49-F238E27FC236}">
                <a16:creationId xmlns:a16="http://schemas.microsoft.com/office/drawing/2014/main" id="{33B09FD8-902E-45F6-B191-39C56A9BAE97}"/>
              </a:ext>
            </a:extLst>
          </p:cNvPr>
          <p:cNvSpPr>
            <a:spLocks/>
          </p:cNvSpPr>
          <p:nvPr/>
        </p:nvSpPr>
        <p:spPr bwMode="auto">
          <a:xfrm>
            <a:off x="2005013" y="2512220"/>
            <a:ext cx="1072754" cy="1073944"/>
          </a:xfrm>
          <a:custGeom>
            <a:avLst/>
            <a:gdLst>
              <a:gd name="T0" fmla="*/ 839 w 901"/>
              <a:gd name="T1" fmla="*/ 902 h 902"/>
              <a:gd name="T2" fmla="*/ 62 w 901"/>
              <a:gd name="T3" fmla="*/ 902 h 902"/>
              <a:gd name="T4" fmla="*/ 62 w 901"/>
              <a:gd name="T5" fmla="*/ 902 h 902"/>
              <a:gd name="T6" fmla="*/ 49 w 901"/>
              <a:gd name="T7" fmla="*/ 901 h 902"/>
              <a:gd name="T8" fmla="*/ 38 w 901"/>
              <a:gd name="T9" fmla="*/ 897 h 902"/>
              <a:gd name="T10" fmla="*/ 27 w 901"/>
              <a:gd name="T11" fmla="*/ 892 h 902"/>
              <a:gd name="T12" fmla="*/ 18 w 901"/>
              <a:gd name="T13" fmla="*/ 884 h 902"/>
              <a:gd name="T14" fmla="*/ 11 w 901"/>
              <a:gd name="T15" fmla="*/ 875 h 902"/>
              <a:gd name="T16" fmla="*/ 6 w 901"/>
              <a:gd name="T17" fmla="*/ 865 h 902"/>
              <a:gd name="T18" fmla="*/ 2 w 901"/>
              <a:gd name="T19" fmla="*/ 853 h 902"/>
              <a:gd name="T20" fmla="*/ 0 w 901"/>
              <a:gd name="T21" fmla="*/ 840 h 902"/>
              <a:gd name="T22" fmla="*/ 0 w 901"/>
              <a:gd name="T23" fmla="*/ 62 h 902"/>
              <a:gd name="T24" fmla="*/ 0 w 901"/>
              <a:gd name="T25" fmla="*/ 62 h 902"/>
              <a:gd name="T26" fmla="*/ 2 w 901"/>
              <a:gd name="T27" fmla="*/ 50 h 902"/>
              <a:gd name="T28" fmla="*/ 6 w 901"/>
              <a:gd name="T29" fmla="*/ 39 h 902"/>
              <a:gd name="T30" fmla="*/ 11 w 901"/>
              <a:gd name="T31" fmla="*/ 27 h 902"/>
              <a:gd name="T32" fmla="*/ 18 w 901"/>
              <a:gd name="T33" fmla="*/ 18 h 902"/>
              <a:gd name="T34" fmla="*/ 27 w 901"/>
              <a:gd name="T35" fmla="*/ 10 h 902"/>
              <a:gd name="T36" fmla="*/ 38 w 901"/>
              <a:gd name="T37" fmla="*/ 5 h 902"/>
              <a:gd name="T38" fmla="*/ 49 w 901"/>
              <a:gd name="T39" fmla="*/ 1 h 902"/>
              <a:gd name="T40" fmla="*/ 62 w 901"/>
              <a:gd name="T41" fmla="*/ 0 h 902"/>
              <a:gd name="T42" fmla="*/ 839 w 901"/>
              <a:gd name="T43" fmla="*/ 0 h 902"/>
              <a:gd name="T44" fmla="*/ 839 w 901"/>
              <a:gd name="T45" fmla="*/ 0 h 902"/>
              <a:gd name="T46" fmla="*/ 852 w 901"/>
              <a:gd name="T47" fmla="*/ 1 h 902"/>
              <a:gd name="T48" fmla="*/ 864 w 901"/>
              <a:gd name="T49" fmla="*/ 5 h 902"/>
              <a:gd name="T50" fmla="*/ 874 w 901"/>
              <a:gd name="T51" fmla="*/ 10 h 902"/>
              <a:gd name="T52" fmla="*/ 883 w 901"/>
              <a:gd name="T53" fmla="*/ 18 h 902"/>
              <a:gd name="T54" fmla="*/ 891 w 901"/>
              <a:gd name="T55" fmla="*/ 27 h 902"/>
              <a:gd name="T56" fmla="*/ 897 w 901"/>
              <a:gd name="T57" fmla="*/ 39 h 902"/>
              <a:gd name="T58" fmla="*/ 900 w 901"/>
              <a:gd name="T59" fmla="*/ 50 h 902"/>
              <a:gd name="T60" fmla="*/ 901 w 901"/>
              <a:gd name="T61" fmla="*/ 62 h 902"/>
              <a:gd name="T62" fmla="*/ 901 w 901"/>
              <a:gd name="T63" fmla="*/ 840 h 902"/>
              <a:gd name="T64" fmla="*/ 901 w 901"/>
              <a:gd name="T65" fmla="*/ 840 h 902"/>
              <a:gd name="T66" fmla="*/ 900 w 901"/>
              <a:gd name="T67" fmla="*/ 853 h 902"/>
              <a:gd name="T68" fmla="*/ 897 w 901"/>
              <a:gd name="T69" fmla="*/ 865 h 902"/>
              <a:gd name="T70" fmla="*/ 891 w 901"/>
              <a:gd name="T71" fmla="*/ 875 h 902"/>
              <a:gd name="T72" fmla="*/ 883 w 901"/>
              <a:gd name="T73" fmla="*/ 884 h 902"/>
              <a:gd name="T74" fmla="*/ 874 w 901"/>
              <a:gd name="T75" fmla="*/ 892 h 902"/>
              <a:gd name="T76" fmla="*/ 864 w 901"/>
              <a:gd name="T77" fmla="*/ 897 h 902"/>
              <a:gd name="T78" fmla="*/ 852 w 901"/>
              <a:gd name="T79" fmla="*/ 901 h 902"/>
              <a:gd name="T80" fmla="*/ 839 w 901"/>
              <a:gd name="T81" fmla="*/ 902 h 902"/>
              <a:gd name="T82" fmla="*/ 839 w 901"/>
              <a:gd name="T83" fmla="*/ 90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1" h="902">
                <a:moveTo>
                  <a:pt x="839" y="902"/>
                </a:moveTo>
                <a:lnTo>
                  <a:pt x="62" y="902"/>
                </a:lnTo>
                <a:lnTo>
                  <a:pt x="62" y="902"/>
                </a:lnTo>
                <a:lnTo>
                  <a:pt x="49" y="901"/>
                </a:lnTo>
                <a:lnTo>
                  <a:pt x="38" y="897"/>
                </a:lnTo>
                <a:lnTo>
                  <a:pt x="27" y="892"/>
                </a:lnTo>
                <a:lnTo>
                  <a:pt x="18" y="884"/>
                </a:lnTo>
                <a:lnTo>
                  <a:pt x="11" y="875"/>
                </a:lnTo>
                <a:lnTo>
                  <a:pt x="6" y="865"/>
                </a:lnTo>
                <a:lnTo>
                  <a:pt x="2" y="853"/>
                </a:lnTo>
                <a:lnTo>
                  <a:pt x="0" y="840"/>
                </a:lnTo>
                <a:lnTo>
                  <a:pt x="0" y="62"/>
                </a:lnTo>
                <a:lnTo>
                  <a:pt x="0" y="62"/>
                </a:lnTo>
                <a:lnTo>
                  <a:pt x="2" y="50"/>
                </a:lnTo>
                <a:lnTo>
                  <a:pt x="6" y="39"/>
                </a:lnTo>
                <a:lnTo>
                  <a:pt x="11" y="27"/>
                </a:lnTo>
                <a:lnTo>
                  <a:pt x="18" y="18"/>
                </a:lnTo>
                <a:lnTo>
                  <a:pt x="27" y="10"/>
                </a:lnTo>
                <a:lnTo>
                  <a:pt x="38" y="5"/>
                </a:lnTo>
                <a:lnTo>
                  <a:pt x="49" y="1"/>
                </a:lnTo>
                <a:lnTo>
                  <a:pt x="62" y="0"/>
                </a:lnTo>
                <a:lnTo>
                  <a:pt x="839" y="0"/>
                </a:lnTo>
                <a:lnTo>
                  <a:pt x="839" y="0"/>
                </a:lnTo>
                <a:lnTo>
                  <a:pt x="852" y="1"/>
                </a:lnTo>
                <a:lnTo>
                  <a:pt x="864" y="5"/>
                </a:lnTo>
                <a:lnTo>
                  <a:pt x="874" y="10"/>
                </a:lnTo>
                <a:lnTo>
                  <a:pt x="883" y="18"/>
                </a:lnTo>
                <a:lnTo>
                  <a:pt x="891" y="27"/>
                </a:lnTo>
                <a:lnTo>
                  <a:pt x="897" y="39"/>
                </a:lnTo>
                <a:lnTo>
                  <a:pt x="900" y="50"/>
                </a:lnTo>
                <a:lnTo>
                  <a:pt x="901" y="62"/>
                </a:lnTo>
                <a:lnTo>
                  <a:pt x="901" y="840"/>
                </a:lnTo>
                <a:lnTo>
                  <a:pt x="901" y="840"/>
                </a:lnTo>
                <a:lnTo>
                  <a:pt x="900" y="853"/>
                </a:lnTo>
                <a:lnTo>
                  <a:pt x="897" y="865"/>
                </a:lnTo>
                <a:lnTo>
                  <a:pt x="891" y="875"/>
                </a:lnTo>
                <a:lnTo>
                  <a:pt x="883" y="884"/>
                </a:lnTo>
                <a:lnTo>
                  <a:pt x="874" y="892"/>
                </a:lnTo>
                <a:lnTo>
                  <a:pt x="864" y="897"/>
                </a:lnTo>
                <a:lnTo>
                  <a:pt x="852" y="901"/>
                </a:lnTo>
                <a:lnTo>
                  <a:pt x="839" y="902"/>
                </a:lnTo>
                <a:lnTo>
                  <a:pt x="839" y="9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40" name="Freeform 8">
            <a:extLst>
              <a:ext uri="{FF2B5EF4-FFF2-40B4-BE49-F238E27FC236}">
                <a16:creationId xmlns:a16="http://schemas.microsoft.com/office/drawing/2014/main" id="{D30C841E-0E44-4DBE-8D94-A3826AD46FAD}"/>
              </a:ext>
            </a:extLst>
          </p:cNvPr>
          <p:cNvSpPr>
            <a:spLocks/>
          </p:cNvSpPr>
          <p:nvPr/>
        </p:nvSpPr>
        <p:spPr bwMode="auto">
          <a:xfrm>
            <a:off x="2481264" y="3037287"/>
            <a:ext cx="121444" cy="988219"/>
          </a:xfrm>
          <a:custGeom>
            <a:avLst/>
            <a:gdLst>
              <a:gd name="T0" fmla="*/ 62 w 102"/>
              <a:gd name="T1" fmla="*/ 729 h 830"/>
              <a:gd name="T2" fmla="*/ 62 w 102"/>
              <a:gd name="T3" fmla="*/ 0 h 830"/>
              <a:gd name="T4" fmla="*/ 40 w 102"/>
              <a:gd name="T5" fmla="*/ 0 h 830"/>
              <a:gd name="T6" fmla="*/ 40 w 102"/>
              <a:gd name="T7" fmla="*/ 729 h 830"/>
              <a:gd name="T8" fmla="*/ 40 w 102"/>
              <a:gd name="T9" fmla="*/ 729 h 830"/>
              <a:gd name="T10" fmla="*/ 32 w 102"/>
              <a:gd name="T11" fmla="*/ 732 h 830"/>
              <a:gd name="T12" fmla="*/ 24 w 102"/>
              <a:gd name="T13" fmla="*/ 736 h 830"/>
              <a:gd name="T14" fmla="*/ 18 w 102"/>
              <a:gd name="T15" fmla="*/ 741 h 830"/>
              <a:gd name="T16" fmla="*/ 11 w 102"/>
              <a:gd name="T17" fmla="*/ 747 h 830"/>
              <a:gd name="T18" fmla="*/ 6 w 102"/>
              <a:gd name="T19" fmla="*/ 754 h 830"/>
              <a:gd name="T20" fmla="*/ 4 w 102"/>
              <a:gd name="T21" fmla="*/ 761 h 830"/>
              <a:gd name="T22" fmla="*/ 1 w 102"/>
              <a:gd name="T23" fmla="*/ 770 h 830"/>
              <a:gd name="T24" fmla="*/ 0 w 102"/>
              <a:gd name="T25" fmla="*/ 778 h 830"/>
              <a:gd name="T26" fmla="*/ 0 w 102"/>
              <a:gd name="T27" fmla="*/ 778 h 830"/>
              <a:gd name="T28" fmla="*/ 1 w 102"/>
              <a:gd name="T29" fmla="*/ 788 h 830"/>
              <a:gd name="T30" fmla="*/ 4 w 102"/>
              <a:gd name="T31" fmla="*/ 799 h 830"/>
              <a:gd name="T32" fmla="*/ 9 w 102"/>
              <a:gd name="T33" fmla="*/ 807 h 830"/>
              <a:gd name="T34" fmla="*/ 15 w 102"/>
              <a:gd name="T35" fmla="*/ 814 h 830"/>
              <a:gd name="T36" fmla="*/ 23 w 102"/>
              <a:gd name="T37" fmla="*/ 821 h 830"/>
              <a:gd name="T38" fmla="*/ 31 w 102"/>
              <a:gd name="T39" fmla="*/ 826 h 830"/>
              <a:gd name="T40" fmla="*/ 41 w 102"/>
              <a:gd name="T41" fmla="*/ 828 h 830"/>
              <a:gd name="T42" fmla="*/ 51 w 102"/>
              <a:gd name="T43" fmla="*/ 830 h 830"/>
              <a:gd name="T44" fmla="*/ 51 w 102"/>
              <a:gd name="T45" fmla="*/ 830 h 830"/>
              <a:gd name="T46" fmla="*/ 60 w 102"/>
              <a:gd name="T47" fmla="*/ 828 h 830"/>
              <a:gd name="T48" fmla="*/ 71 w 102"/>
              <a:gd name="T49" fmla="*/ 826 h 830"/>
              <a:gd name="T50" fmla="*/ 80 w 102"/>
              <a:gd name="T51" fmla="*/ 821 h 830"/>
              <a:gd name="T52" fmla="*/ 86 w 102"/>
              <a:gd name="T53" fmla="*/ 814 h 830"/>
              <a:gd name="T54" fmla="*/ 93 w 102"/>
              <a:gd name="T55" fmla="*/ 807 h 830"/>
              <a:gd name="T56" fmla="*/ 98 w 102"/>
              <a:gd name="T57" fmla="*/ 799 h 830"/>
              <a:gd name="T58" fmla="*/ 100 w 102"/>
              <a:gd name="T59" fmla="*/ 788 h 830"/>
              <a:gd name="T60" fmla="*/ 102 w 102"/>
              <a:gd name="T61" fmla="*/ 778 h 830"/>
              <a:gd name="T62" fmla="*/ 102 w 102"/>
              <a:gd name="T63" fmla="*/ 778 h 830"/>
              <a:gd name="T64" fmla="*/ 100 w 102"/>
              <a:gd name="T65" fmla="*/ 770 h 830"/>
              <a:gd name="T66" fmla="*/ 99 w 102"/>
              <a:gd name="T67" fmla="*/ 761 h 830"/>
              <a:gd name="T68" fmla="*/ 95 w 102"/>
              <a:gd name="T69" fmla="*/ 754 h 830"/>
              <a:gd name="T70" fmla="*/ 90 w 102"/>
              <a:gd name="T71" fmla="*/ 747 h 830"/>
              <a:gd name="T72" fmla="*/ 85 w 102"/>
              <a:gd name="T73" fmla="*/ 741 h 830"/>
              <a:gd name="T74" fmla="*/ 77 w 102"/>
              <a:gd name="T75" fmla="*/ 736 h 830"/>
              <a:gd name="T76" fmla="*/ 71 w 102"/>
              <a:gd name="T77" fmla="*/ 732 h 830"/>
              <a:gd name="T78" fmla="*/ 62 w 102"/>
              <a:gd name="T79" fmla="*/ 729 h 830"/>
              <a:gd name="T80" fmla="*/ 62 w 102"/>
              <a:gd name="T81" fmla="*/ 729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" h="830">
                <a:moveTo>
                  <a:pt x="62" y="729"/>
                </a:moveTo>
                <a:lnTo>
                  <a:pt x="62" y="0"/>
                </a:lnTo>
                <a:lnTo>
                  <a:pt x="40" y="0"/>
                </a:lnTo>
                <a:lnTo>
                  <a:pt x="40" y="729"/>
                </a:lnTo>
                <a:lnTo>
                  <a:pt x="40" y="729"/>
                </a:lnTo>
                <a:lnTo>
                  <a:pt x="32" y="732"/>
                </a:lnTo>
                <a:lnTo>
                  <a:pt x="24" y="736"/>
                </a:lnTo>
                <a:lnTo>
                  <a:pt x="18" y="741"/>
                </a:lnTo>
                <a:lnTo>
                  <a:pt x="11" y="747"/>
                </a:lnTo>
                <a:lnTo>
                  <a:pt x="6" y="754"/>
                </a:lnTo>
                <a:lnTo>
                  <a:pt x="4" y="761"/>
                </a:lnTo>
                <a:lnTo>
                  <a:pt x="1" y="770"/>
                </a:lnTo>
                <a:lnTo>
                  <a:pt x="0" y="778"/>
                </a:lnTo>
                <a:lnTo>
                  <a:pt x="0" y="778"/>
                </a:lnTo>
                <a:lnTo>
                  <a:pt x="1" y="788"/>
                </a:lnTo>
                <a:lnTo>
                  <a:pt x="4" y="799"/>
                </a:lnTo>
                <a:lnTo>
                  <a:pt x="9" y="807"/>
                </a:lnTo>
                <a:lnTo>
                  <a:pt x="15" y="814"/>
                </a:lnTo>
                <a:lnTo>
                  <a:pt x="23" y="821"/>
                </a:lnTo>
                <a:lnTo>
                  <a:pt x="31" y="826"/>
                </a:lnTo>
                <a:lnTo>
                  <a:pt x="41" y="828"/>
                </a:lnTo>
                <a:lnTo>
                  <a:pt x="51" y="830"/>
                </a:lnTo>
                <a:lnTo>
                  <a:pt x="51" y="830"/>
                </a:lnTo>
                <a:lnTo>
                  <a:pt x="60" y="828"/>
                </a:lnTo>
                <a:lnTo>
                  <a:pt x="71" y="826"/>
                </a:lnTo>
                <a:lnTo>
                  <a:pt x="80" y="821"/>
                </a:lnTo>
                <a:lnTo>
                  <a:pt x="86" y="814"/>
                </a:lnTo>
                <a:lnTo>
                  <a:pt x="93" y="807"/>
                </a:lnTo>
                <a:lnTo>
                  <a:pt x="98" y="799"/>
                </a:lnTo>
                <a:lnTo>
                  <a:pt x="100" y="788"/>
                </a:lnTo>
                <a:lnTo>
                  <a:pt x="102" y="778"/>
                </a:lnTo>
                <a:lnTo>
                  <a:pt x="102" y="778"/>
                </a:lnTo>
                <a:lnTo>
                  <a:pt x="100" y="770"/>
                </a:lnTo>
                <a:lnTo>
                  <a:pt x="99" y="761"/>
                </a:lnTo>
                <a:lnTo>
                  <a:pt x="95" y="754"/>
                </a:lnTo>
                <a:lnTo>
                  <a:pt x="90" y="747"/>
                </a:lnTo>
                <a:lnTo>
                  <a:pt x="85" y="741"/>
                </a:lnTo>
                <a:lnTo>
                  <a:pt x="77" y="736"/>
                </a:lnTo>
                <a:lnTo>
                  <a:pt x="71" y="732"/>
                </a:lnTo>
                <a:lnTo>
                  <a:pt x="62" y="729"/>
                </a:lnTo>
                <a:lnTo>
                  <a:pt x="62" y="7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41" name="Freeform 9">
            <a:extLst>
              <a:ext uri="{FF2B5EF4-FFF2-40B4-BE49-F238E27FC236}">
                <a16:creationId xmlns:a16="http://schemas.microsoft.com/office/drawing/2014/main" id="{77EEC5B4-9C23-426F-9630-2B6C78934F6C}"/>
              </a:ext>
            </a:extLst>
          </p:cNvPr>
          <p:cNvSpPr>
            <a:spLocks/>
          </p:cNvSpPr>
          <p:nvPr/>
        </p:nvSpPr>
        <p:spPr bwMode="auto">
          <a:xfrm>
            <a:off x="3705226" y="2421733"/>
            <a:ext cx="913210" cy="473869"/>
          </a:xfrm>
          <a:custGeom>
            <a:avLst/>
            <a:gdLst>
              <a:gd name="T0" fmla="*/ 719 w 767"/>
              <a:gd name="T1" fmla="*/ 398 h 398"/>
              <a:gd name="T2" fmla="*/ 48 w 767"/>
              <a:gd name="T3" fmla="*/ 398 h 398"/>
              <a:gd name="T4" fmla="*/ 48 w 767"/>
              <a:gd name="T5" fmla="*/ 398 h 398"/>
              <a:gd name="T6" fmla="*/ 37 w 767"/>
              <a:gd name="T7" fmla="*/ 398 h 398"/>
              <a:gd name="T8" fmla="*/ 28 w 767"/>
              <a:gd name="T9" fmla="*/ 394 h 398"/>
              <a:gd name="T10" fmla="*/ 21 w 767"/>
              <a:gd name="T11" fmla="*/ 390 h 398"/>
              <a:gd name="T12" fmla="*/ 14 w 767"/>
              <a:gd name="T13" fmla="*/ 384 h 398"/>
              <a:gd name="T14" fmla="*/ 8 w 767"/>
              <a:gd name="T15" fmla="*/ 378 h 398"/>
              <a:gd name="T16" fmla="*/ 4 w 767"/>
              <a:gd name="T17" fmla="*/ 370 h 398"/>
              <a:gd name="T18" fmla="*/ 0 w 767"/>
              <a:gd name="T19" fmla="*/ 361 h 398"/>
              <a:gd name="T20" fmla="*/ 0 w 767"/>
              <a:gd name="T21" fmla="*/ 351 h 398"/>
              <a:gd name="T22" fmla="*/ 0 w 767"/>
              <a:gd name="T23" fmla="*/ 76 h 398"/>
              <a:gd name="T24" fmla="*/ 0 w 767"/>
              <a:gd name="T25" fmla="*/ 76 h 398"/>
              <a:gd name="T26" fmla="*/ 0 w 767"/>
              <a:gd name="T27" fmla="*/ 68 h 398"/>
              <a:gd name="T28" fmla="*/ 1 w 767"/>
              <a:gd name="T29" fmla="*/ 61 h 398"/>
              <a:gd name="T30" fmla="*/ 5 w 767"/>
              <a:gd name="T31" fmla="*/ 46 h 398"/>
              <a:gd name="T32" fmla="*/ 13 w 767"/>
              <a:gd name="T33" fmla="*/ 34 h 398"/>
              <a:gd name="T34" fmla="*/ 22 w 767"/>
              <a:gd name="T35" fmla="*/ 23 h 398"/>
              <a:gd name="T36" fmla="*/ 34 w 767"/>
              <a:gd name="T37" fmla="*/ 13 h 398"/>
              <a:gd name="T38" fmla="*/ 45 w 767"/>
              <a:gd name="T39" fmla="*/ 6 h 398"/>
              <a:gd name="T40" fmla="*/ 59 w 767"/>
              <a:gd name="T41" fmla="*/ 3 h 398"/>
              <a:gd name="T42" fmla="*/ 67 w 767"/>
              <a:gd name="T43" fmla="*/ 1 h 398"/>
              <a:gd name="T44" fmla="*/ 75 w 767"/>
              <a:gd name="T45" fmla="*/ 0 h 398"/>
              <a:gd name="T46" fmla="*/ 719 w 767"/>
              <a:gd name="T47" fmla="*/ 0 h 398"/>
              <a:gd name="T48" fmla="*/ 719 w 767"/>
              <a:gd name="T49" fmla="*/ 0 h 398"/>
              <a:gd name="T50" fmla="*/ 729 w 767"/>
              <a:gd name="T51" fmla="*/ 1 h 398"/>
              <a:gd name="T52" fmla="*/ 738 w 767"/>
              <a:gd name="T53" fmla="*/ 4 h 398"/>
              <a:gd name="T54" fmla="*/ 746 w 767"/>
              <a:gd name="T55" fmla="*/ 9 h 398"/>
              <a:gd name="T56" fmla="*/ 752 w 767"/>
              <a:gd name="T57" fmla="*/ 14 h 398"/>
              <a:gd name="T58" fmla="*/ 759 w 767"/>
              <a:gd name="T59" fmla="*/ 22 h 398"/>
              <a:gd name="T60" fmla="*/ 763 w 767"/>
              <a:gd name="T61" fmla="*/ 30 h 398"/>
              <a:gd name="T62" fmla="*/ 767 w 767"/>
              <a:gd name="T63" fmla="*/ 39 h 398"/>
              <a:gd name="T64" fmla="*/ 767 w 767"/>
              <a:gd name="T65" fmla="*/ 48 h 398"/>
              <a:gd name="T66" fmla="*/ 767 w 767"/>
              <a:gd name="T67" fmla="*/ 351 h 398"/>
              <a:gd name="T68" fmla="*/ 767 w 767"/>
              <a:gd name="T69" fmla="*/ 351 h 398"/>
              <a:gd name="T70" fmla="*/ 767 w 767"/>
              <a:gd name="T71" fmla="*/ 361 h 398"/>
              <a:gd name="T72" fmla="*/ 763 w 767"/>
              <a:gd name="T73" fmla="*/ 370 h 398"/>
              <a:gd name="T74" fmla="*/ 759 w 767"/>
              <a:gd name="T75" fmla="*/ 378 h 398"/>
              <a:gd name="T76" fmla="*/ 752 w 767"/>
              <a:gd name="T77" fmla="*/ 384 h 398"/>
              <a:gd name="T78" fmla="*/ 746 w 767"/>
              <a:gd name="T79" fmla="*/ 390 h 398"/>
              <a:gd name="T80" fmla="*/ 738 w 767"/>
              <a:gd name="T81" fmla="*/ 394 h 398"/>
              <a:gd name="T82" fmla="*/ 729 w 767"/>
              <a:gd name="T83" fmla="*/ 398 h 398"/>
              <a:gd name="T84" fmla="*/ 719 w 767"/>
              <a:gd name="T85" fmla="*/ 398 h 398"/>
              <a:gd name="T86" fmla="*/ 719 w 767"/>
              <a:gd name="T8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7" h="398">
                <a:moveTo>
                  <a:pt x="719" y="398"/>
                </a:moveTo>
                <a:lnTo>
                  <a:pt x="48" y="398"/>
                </a:lnTo>
                <a:lnTo>
                  <a:pt x="48" y="398"/>
                </a:lnTo>
                <a:lnTo>
                  <a:pt x="37" y="398"/>
                </a:lnTo>
                <a:lnTo>
                  <a:pt x="28" y="394"/>
                </a:lnTo>
                <a:lnTo>
                  <a:pt x="21" y="390"/>
                </a:lnTo>
                <a:lnTo>
                  <a:pt x="14" y="384"/>
                </a:lnTo>
                <a:lnTo>
                  <a:pt x="8" y="378"/>
                </a:lnTo>
                <a:lnTo>
                  <a:pt x="4" y="370"/>
                </a:lnTo>
                <a:lnTo>
                  <a:pt x="0" y="361"/>
                </a:lnTo>
                <a:lnTo>
                  <a:pt x="0" y="351"/>
                </a:lnTo>
                <a:lnTo>
                  <a:pt x="0" y="76"/>
                </a:lnTo>
                <a:lnTo>
                  <a:pt x="0" y="76"/>
                </a:lnTo>
                <a:lnTo>
                  <a:pt x="0" y="68"/>
                </a:lnTo>
                <a:lnTo>
                  <a:pt x="1" y="61"/>
                </a:lnTo>
                <a:lnTo>
                  <a:pt x="5" y="46"/>
                </a:lnTo>
                <a:lnTo>
                  <a:pt x="13" y="34"/>
                </a:lnTo>
                <a:lnTo>
                  <a:pt x="22" y="23"/>
                </a:lnTo>
                <a:lnTo>
                  <a:pt x="34" y="13"/>
                </a:lnTo>
                <a:lnTo>
                  <a:pt x="45" y="6"/>
                </a:lnTo>
                <a:lnTo>
                  <a:pt x="59" y="3"/>
                </a:lnTo>
                <a:lnTo>
                  <a:pt x="67" y="1"/>
                </a:lnTo>
                <a:lnTo>
                  <a:pt x="75" y="0"/>
                </a:lnTo>
                <a:lnTo>
                  <a:pt x="719" y="0"/>
                </a:lnTo>
                <a:lnTo>
                  <a:pt x="719" y="0"/>
                </a:lnTo>
                <a:lnTo>
                  <a:pt x="729" y="1"/>
                </a:lnTo>
                <a:lnTo>
                  <a:pt x="738" y="4"/>
                </a:lnTo>
                <a:lnTo>
                  <a:pt x="746" y="9"/>
                </a:lnTo>
                <a:lnTo>
                  <a:pt x="752" y="14"/>
                </a:lnTo>
                <a:lnTo>
                  <a:pt x="759" y="22"/>
                </a:lnTo>
                <a:lnTo>
                  <a:pt x="763" y="30"/>
                </a:lnTo>
                <a:lnTo>
                  <a:pt x="767" y="39"/>
                </a:lnTo>
                <a:lnTo>
                  <a:pt x="767" y="48"/>
                </a:lnTo>
                <a:lnTo>
                  <a:pt x="767" y="351"/>
                </a:lnTo>
                <a:lnTo>
                  <a:pt x="767" y="351"/>
                </a:lnTo>
                <a:lnTo>
                  <a:pt x="767" y="361"/>
                </a:lnTo>
                <a:lnTo>
                  <a:pt x="763" y="370"/>
                </a:lnTo>
                <a:lnTo>
                  <a:pt x="759" y="378"/>
                </a:lnTo>
                <a:lnTo>
                  <a:pt x="752" y="384"/>
                </a:lnTo>
                <a:lnTo>
                  <a:pt x="746" y="390"/>
                </a:lnTo>
                <a:lnTo>
                  <a:pt x="738" y="394"/>
                </a:lnTo>
                <a:lnTo>
                  <a:pt x="729" y="398"/>
                </a:lnTo>
                <a:lnTo>
                  <a:pt x="719" y="398"/>
                </a:lnTo>
                <a:lnTo>
                  <a:pt x="719" y="3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42" name="Freeform 10">
            <a:extLst>
              <a:ext uri="{FF2B5EF4-FFF2-40B4-BE49-F238E27FC236}">
                <a16:creationId xmlns:a16="http://schemas.microsoft.com/office/drawing/2014/main" id="{CE1E0E69-2203-4756-8F4F-F8740762BED9}"/>
              </a:ext>
            </a:extLst>
          </p:cNvPr>
          <p:cNvSpPr>
            <a:spLocks/>
          </p:cNvSpPr>
          <p:nvPr/>
        </p:nvSpPr>
        <p:spPr bwMode="auto">
          <a:xfrm>
            <a:off x="4019551" y="3202783"/>
            <a:ext cx="914400" cy="473869"/>
          </a:xfrm>
          <a:custGeom>
            <a:avLst/>
            <a:gdLst>
              <a:gd name="T0" fmla="*/ 48 w 768"/>
              <a:gd name="T1" fmla="*/ 0 h 398"/>
              <a:gd name="T2" fmla="*/ 720 w 768"/>
              <a:gd name="T3" fmla="*/ 0 h 398"/>
              <a:gd name="T4" fmla="*/ 720 w 768"/>
              <a:gd name="T5" fmla="*/ 0 h 398"/>
              <a:gd name="T6" fmla="*/ 729 w 768"/>
              <a:gd name="T7" fmla="*/ 1 h 398"/>
              <a:gd name="T8" fmla="*/ 738 w 768"/>
              <a:gd name="T9" fmla="*/ 4 h 398"/>
              <a:gd name="T10" fmla="*/ 746 w 768"/>
              <a:gd name="T11" fmla="*/ 8 h 398"/>
              <a:gd name="T12" fmla="*/ 754 w 768"/>
              <a:gd name="T13" fmla="*/ 14 h 398"/>
              <a:gd name="T14" fmla="*/ 759 w 768"/>
              <a:gd name="T15" fmla="*/ 21 h 398"/>
              <a:gd name="T16" fmla="*/ 764 w 768"/>
              <a:gd name="T17" fmla="*/ 28 h 398"/>
              <a:gd name="T18" fmla="*/ 767 w 768"/>
              <a:gd name="T19" fmla="*/ 37 h 398"/>
              <a:gd name="T20" fmla="*/ 768 w 768"/>
              <a:gd name="T21" fmla="*/ 48 h 398"/>
              <a:gd name="T22" fmla="*/ 768 w 768"/>
              <a:gd name="T23" fmla="*/ 322 h 398"/>
              <a:gd name="T24" fmla="*/ 768 w 768"/>
              <a:gd name="T25" fmla="*/ 322 h 398"/>
              <a:gd name="T26" fmla="*/ 767 w 768"/>
              <a:gd name="T27" fmla="*/ 330 h 398"/>
              <a:gd name="T28" fmla="*/ 767 w 768"/>
              <a:gd name="T29" fmla="*/ 338 h 398"/>
              <a:gd name="T30" fmla="*/ 762 w 768"/>
              <a:gd name="T31" fmla="*/ 352 h 398"/>
              <a:gd name="T32" fmla="*/ 755 w 768"/>
              <a:gd name="T33" fmla="*/ 365 h 398"/>
              <a:gd name="T34" fmla="*/ 746 w 768"/>
              <a:gd name="T35" fmla="*/ 376 h 398"/>
              <a:gd name="T36" fmla="*/ 735 w 768"/>
              <a:gd name="T37" fmla="*/ 385 h 398"/>
              <a:gd name="T38" fmla="*/ 722 w 768"/>
              <a:gd name="T39" fmla="*/ 392 h 398"/>
              <a:gd name="T40" fmla="*/ 707 w 768"/>
              <a:gd name="T41" fmla="*/ 397 h 398"/>
              <a:gd name="T42" fmla="*/ 700 w 768"/>
              <a:gd name="T43" fmla="*/ 397 h 398"/>
              <a:gd name="T44" fmla="*/ 692 w 768"/>
              <a:gd name="T45" fmla="*/ 398 h 398"/>
              <a:gd name="T46" fmla="*/ 48 w 768"/>
              <a:gd name="T47" fmla="*/ 398 h 398"/>
              <a:gd name="T48" fmla="*/ 48 w 768"/>
              <a:gd name="T49" fmla="*/ 398 h 398"/>
              <a:gd name="T50" fmla="*/ 39 w 768"/>
              <a:gd name="T51" fmla="*/ 397 h 398"/>
              <a:gd name="T52" fmla="*/ 30 w 768"/>
              <a:gd name="T53" fmla="*/ 394 h 398"/>
              <a:gd name="T54" fmla="*/ 21 w 768"/>
              <a:gd name="T55" fmla="*/ 389 h 398"/>
              <a:gd name="T56" fmla="*/ 14 w 768"/>
              <a:gd name="T57" fmla="*/ 384 h 398"/>
              <a:gd name="T58" fmla="*/ 8 w 768"/>
              <a:gd name="T59" fmla="*/ 376 h 398"/>
              <a:gd name="T60" fmla="*/ 4 w 768"/>
              <a:gd name="T61" fmla="*/ 369 h 398"/>
              <a:gd name="T62" fmla="*/ 1 w 768"/>
              <a:gd name="T63" fmla="*/ 360 h 398"/>
              <a:gd name="T64" fmla="*/ 0 w 768"/>
              <a:gd name="T65" fmla="*/ 350 h 398"/>
              <a:gd name="T66" fmla="*/ 0 w 768"/>
              <a:gd name="T67" fmla="*/ 48 h 398"/>
              <a:gd name="T68" fmla="*/ 0 w 768"/>
              <a:gd name="T69" fmla="*/ 48 h 398"/>
              <a:gd name="T70" fmla="*/ 1 w 768"/>
              <a:gd name="T71" fmla="*/ 37 h 398"/>
              <a:gd name="T72" fmla="*/ 4 w 768"/>
              <a:gd name="T73" fmla="*/ 28 h 398"/>
              <a:gd name="T74" fmla="*/ 8 w 768"/>
              <a:gd name="T75" fmla="*/ 21 h 398"/>
              <a:gd name="T76" fmla="*/ 14 w 768"/>
              <a:gd name="T77" fmla="*/ 14 h 398"/>
              <a:gd name="T78" fmla="*/ 21 w 768"/>
              <a:gd name="T79" fmla="*/ 8 h 398"/>
              <a:gd name="T80" fmla="*/ 30 w 768"/>
              <a:gd name="T81" fmla="*/ 4 h 398"/>
              <a:gd name="T82" fmla="*/ 39 w 768"/>
              <a:gd name="T83" fmla="*/ 1 h 398"/>
              <a:gd name="T84" fmla="*/ 48 w 768"/>
              <a:gd name="T85" fmla="*/ 0 h 398"/>
              <a:gd name="T86" fmla="*/ 48 w 768"/>
              <a:gd name="T87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8" h="398">
                <a:moveTo>
                  <a:pt x="48" y="0"/>
                </a:moveTo>
                <a:lnTo>
                  <a:pt x="720" y="0"/>
                </a:lnTo>
                <a:lnTo>
                  <a:pt x="720" y="0"/>
                </a:lnTo>
                <a:lnTo>
                  <a:pt x="729" y="1"/>
                </a:lnTo>
                <a:lnTo>
                  <a:pt x="738" y="4"/>
                </a:lnTo>
                <a:lnTo>
                  <a:pt x="746" y="8"/>
                </a:lnTo>
                <a:lnTo>
                  <a:pt x="754" y="14"/>
                </a:lnTo>
                <a:lnTo>
                  <a:pt x="759" y="21"/>
                </a:lnTo>
                <a:lnTo>
                  <a:pt x="764" y="28"/>
                </a:lnTo>
                <a:lnTo>
                  <a:pt x="767" y="37"/>
                </a:lnTo>
                <a:lnTo>
                  <a:pt x="768" y="48"/>
                </a:lnTo>
                <a:lnTo>
                  <a:pt x="768" y="322"/>
                </a:lnTo>
                <a:lnTo>
                  <a:pt x="768" y="322"/>
                </a:lnTo>
                <a:lnTo>
                  <a:pt x="767" y="330"/>
                </a:lnTo>
                <a:lnTo>
                  <a:pt x="767" y="338"/>
                </a:lnTo>
                <a:lnTo>
                  <a:pt x="762" y="352"/>
                </a:lnTo>
                <a:lnTo>
                  <a:pt x="755" y="365"/>
                </a:lnTo>
                <a:lnTo>
                  <a:pt x="746" y="376"/>
                </a:lnTo>
                <a:lnTo>
                  <a:pt x="735" y="385"/>
                </a:lnTo>
                <a:lnTo>
                  <a:pt x="722" y="392"/>
                </a:lnTo>
                <a:lnTo>
                  <a:pt x="707" y="397"/>
                </a:lnTo>
                <a:lnTo>
                  <a:pt x="700" y="397"/>
                </a:lnTo>
                <a:lnTo>
                  <a:pt x="692" y="398"/>
                </a:lnTo>
                <a:lnTo>
                  <a:pt x="48" y="398"/>
                </a:lnTo>
                <a:lnTo>
                  <a:pt x="48" y="398"/>
                </a:lnTo>
                <a:lnTo>
                  <a:pt x="39" y="397"/>
                </a:lnTo>
                <a:lnTo>
                  <a:pt x="30" y="394"/>
                </a:lnTo>
                <a:lnTo>
                  <a:pt x="21" y="389"/>
                </a:lnTo>
                <a:lnTo>
                  <a:pt x="14" y="384"/>
                </a:lnTo>
                <a:lnTo>
                  <a:pt x="8" y="376"/>
                </a:lnTo>
                <a:lnTo>
                  <a:pt x="4" y="369"/>
                </a:lnTo>
                <a:lnTo>
                  <a:pt x="1" y="360"/>
                </a:lnTo>
                <a:lnTo>
                  <a:pt x="0" y="350"/>
                </a:lnTo>
                <a:lnTo>
                  <a:pt x="0" y="48"/>
                </a:lnTo>
                <a:lnTo>
                  <a:pt x="0" y="48"/>
                </a:lnTo>
                <a:lnTo>
                  <a:pt x="1" y="37"/>
                </a:lnTo>
                <a:lnTo>
                  <a:pt x="4" y="28"/>
                </a:lnTo>
                <a:lnTo>
                  <a:pt x="8" y="21"/>
                </a:lnTo>
                <a:lnTo>
                  <a:pt x="14" y="14"/>
                </a:lnTo>
                <a:lnTo>
                  <a:pt x="21" y="8"/>
                </a:lnTo>
                <a:lnTo>
                  <a:pt x="30" y="4"/>
                </a:lnTo>
                <a:lnTo>
                  <a:pt x="39" y="1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43" name="Freeform 11">
            <a:extLst>
              <a:ext uri="{FF2B5EF4-FFF2-40B4-BE49-F238E27FC236}">
                <a16:creationId xmlns:a16="http://schemas.microsoft.com/office/drawing/2014/main" id="{F28D25D8-1B49-468B-9F20-A22E205DFAD8}"/>
              </a:ext>
            </a:extLst>
          </p:cNvPr>
          <p:cNvSpPr>
            <a:spLocks/>
          </p:cNvSpPr>
          <p:nvPr/>
        </p:nvSpPr>
        <p:spPr bwMode="auto">
          <a:xfrm>
            <a:off x="3781426" y="2512220"/>
            <a:ext cx="1073944" cy="1073944"/>
          </a:xfrm>
          <a:custGeom>
            <a:avLst/>
            <a:gdLst>
              <a:gd name="T0" fmla="*/ 840 w 902"/>
              <a:gd name="T1" fmla="*/ 902 h 902"/>
              <a:gd name="T2" fmla="*/ 62 w 902"/>
              <a:gd name="T3" fmla="*/ 902 h 902"/>
              <a:gd name="T4" fmla="*/ 62 w 902"/>
              <a:gd name="T5" fmla="*/ 902 h 902"/>
              <a:gd name="T6" fmla="*/ 51 w 902"/>
              <a:gd name="T7" fmla="*/ 901 h 902"/>
              <a:gd name="T8" fmla="*/ 39 w 902"/>
              <a:gd name="T9" fmla="*/ 897 h 902"/>
              <a:gd name="T10" fmla="*/ 29 w 902"/>
              <a:gd name="T11" fmla="*/ 892 h 902"/>
              <a:gd name="T12" fmla="*/ 18 w 902"/>
              <a:gd name="T13" fmla="*/ 884 h 902"/>
              <a:gd name="T14" fmla="*/ 12 w 902"/>
              <a:gd name="T15" fmla="*/ 875 h 902"/>
              <a:gd name="T16" fmla="*/ 6 w 902"/>
              <a:gd name="T17" fmla="*/ 865 h 902"/>
              <a:gd name="T18" fmla="*/ 2 w 902"/>
              <a:gd name="T19" fmla="*/ 853 h 902"/>
              <a:gd name="T20" fmla="*/ 0 w 902"/>
              <a:gd name="T21" fmla="*/ 840 h 902"/>
              <a:gd name="T22" fmla="*/ 0 w 902"/>
              <a:gd name="T23" fmla="*/ 62 h 902"/>
              <a:gd name="T24" fmla="*/ 0 w 902"/>
              <a:gd name="T25" fmla="*/ 62 h 902"/>
              <a:gd name="T26" fmla="*/ 2 w 902"/>
              <a:gd name="T27" fmla="*/ 50 h 902"/>
              <a:gd name="T28" fmla="*/ 6 w 902"/>
              <a:gd name="T29" fmla="*/ 39 h 902"/>
              <a:gd name="T30" fmla="*/ 12 w 902"/>
              <a:gd name="T31" fmla="*/ 27 h 902"/>
              <a:gd name="T32" fmla="*/ 18 w 902"/>
              <a:gd name="T33" fmla="*/ 18 h 902"/>
              <a:gd name="T34" fmla="*/ 29 w 902"/>
              <a:gd name="T35" fmla="*/ 10 h 902"/>
              <a:gd name="T36" fmla="*/ 39 w 902"/>
              <a:gd name="T37" fmla="*/ 5 h 902"/>
              <a:gd name="T38" fmla="*/ 51 w 902"/>
              <a:gd name="T39" fmla="*/ 1 h 902"/>
              <a:gd name="T40" fmla="*/ 62 w 902"/>
              <a:gd name="T41" fmla="*/ 0 h 902"/>
              <a:gd name="T42" fmla="*/ 840 w 902"/>
              <a:gd name="T43" fmla="*/ 0 h 902"/>
              <a:gd name="T44" fmla="*/ 840 w 902"/>
              <a:gd name="T45" fmla="*/ 0 h 902"/>
              <a:gd name="T46" fmla="*/ 853 w 902"/>
              <a:gd name="T47" fmla="*/ 1 h 902"/>
              <a:gd name="T48" fmla="*/ 865 w 902"/>
              <a:gd name="T49" fmla="*/ 5 h 902"/>
              <a:gd name="T50" fmla="*/ 875 w 902"/>
              <a:gd name="T51" fmla="*/ 10 h 902"/>
              <a:gd name="T52" fmla="*/ 884 w 902"/>
              <a:gd name="T53" fmla="*/ 18 h 902"/>
              <a:gd name="T54" fmla="*/ 892 w 902"/>
              <a:gd name="T55" fmla="*/ 27 h 902"/>
              <a:gd name="T56" fmla="*/ 897 w 902"/>
              <a:gd name="T57" fmla="*/ 39 h 902"/>
              <a:gd name="T58" fmla="*/ 901 w 902"/>
              <a:gd name="T59" fmla="*/ 50 h 902"/>
              <a:gd name="T60" fmla="*/ 902 w 902"/>
              <a:gd name="T61" fmla="*/ 62 h 902"/>
              <a:gd name="T62" fmla="*/ 902 w 902"/>
              <a:gd name="T63" fmla="*/ 840 h 902"/>
              <a:gd name="T64" fmla="*/ 902 w 902"/>
              <a:gd name="T65" fmla="*/ 840 h 902"/>
              <a:gd name="T66" fmla="*/ 901 w 902"/>
              <a:gd name="T67" fmla="*/ 853 h 902"/>
              <a:gd name="T68" fmla="*/ 897 w 902"/>
              <a:gd name="T69" fmla="*/ 865 h 902"/>
              <a:gd name="T70" fmla="*/ 892 w 902"/>
              <a:gd name="T71" fmla="*/ 875 h 902"/>
              <a:gd name="T72" fmla="*/ 884 w 902"/>
              <a:gd name="T73" fmla="*/ 884 h 902"/>
              <a:gd name="T74" fmla="*/ 875 w 902"/>
              <a:gd name="T75" fmla="*/ 892 h 902"/>
              <a:gd name="T76" fmla="*/ 865 w 902"/>
              <a:gd name="T77" fmla="*/ 897 h 902"/>
              <a:gd name="T78" fmla="*/ 853 w 902"/>
              <a:gd name="T79" fmla="*/ 901 h 902"/>
              <a:gd name="T80" fmla="*/ 840 w 902"/>
              <a:gd name="T81" fmla="*/ 902 h 902"/>
              <a:gd name="T82" fmla="*/ 840 w 902"/>
              <a:gd name="T83" fmla="*/ 90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2" h="902">
                <a:moveTo>
                  <a:pt x="840" y="902"/>
                </a:moveTo>
                <a:lnTo>
                  <a:pt x="62" y="902"/>
                </a:lnTo>
                <a:lnTo>
                  <a:pt x="62" y="902"/>
                </a:lnTo>
                <a:lnTo>
                  <a:pt x="51" y="901"/>
                </a:lnTo>
                <a:lnTo>
                  <a:pt x="39" y="897"/>
                </a:lnTo>
                <a:lnTo>
                  <a:pt x="29" y="892"/>
                </a:lnTo>
                <a:lnTo>
                  <a:pt x="18" y="884"/>
                </a:lnTo>
                <a:lnTo>
                  <a:pt x="12" y="875"/>
                </a:lnTo>
                <a:lnTo>
                  <a:pt x="6" y="865"/>
                </a:lnTo>
                <a:lnTo>
                  <a:pt x="2" y="853"/>
                </a:lnTo>
                <a:lnTo>
                  <a:pt x="0" y="840"/>
                </a:lnTo>
                <a:lnTo>
                  <a:pt x="0" y="62"/>
                </a:lnTo>
                <a:lnTo>
                  <a:pt x="0" y="62"/>
                </a:lnTo>
                <a:lnTo>
                  <a:pt x="2" y="50"/>
                </a:lnTo>
                <a:lnTo>
                  <a:pt x="6" y="39"/>
                </a:lnTo>
                <a:lnTo>
                  <a:pt x="12" y="27"/>
                </a:lnTo>
                <a:lnTo>
                  <a:pt x="18" y="18"/>
                </a:lnTo>
                <a:lnTo>
                  <a:pt x="29" y="10"/>
                </a:lnTo>
                <a:lnTo>
                  <a:pt x="39" y="5"/>
                </a:lnTo>
                <a:lnTo>
                  <a:pt x="51" y="1"/>
                </a:lnTo>
                <a:lnTo>
                  <a:pt x="62" y="0"/>
                </a:lnTo>
                <a:lnTo>
                  <a:pt x="840" y="0"/>
                </a:lnTo>
                <a:lnTo>
                  <a:pt x="840" y="0"/>
                </a:lnTo>
                <a:lnTo>
                  <a:pt x="853" y="1"/>
                </a:lnTo>
                <a:lnTo>
                  <a:pt x="865" y="5"/>
                </a:lnTo>
                <a:lnTo>
                  <a:pt x="875" y="10"/>
                </a:lnTo>
                <a:lnTo>
                  <a:pt x="884" y="18"/>
                </a:lnTo>
                <a:lnTo>
                  <a:pt x="892" y="27"/>
                </a:lnTo>
                <a:lnTo>
                  <a:pt x="897" y="39"/>
                </a:lnTo>
                <a:lnTo>
                  <a:pt x="901" y="50"/>
                </a:lnTo>
                <a:lnTo>
                  <a:pt x="902" y="62"/>
                </a:lnTo>
                <a:lnTo>
                  <a:pt x="902" y="840"/>
                </a:lnTo>
                <a:lnTo>
                  <a:pt x="902" y="840"/>
                </a:lnTo>
                <a:lnTo>
                  <a:pt x="901" y="853"/>
                </a:lnTo>
                <a:lnTo>
                  <a:pt x="897" y="865"/>
                </a:lnTo>
                <a:lnTo>
                  <a:pt x="892" y="875"/>
                </a:lnTo>
                <a:lnTo>
                  <a:pt x="884" y="884"/>
                </a:lnTo>
                <a:lnTo>
                  <a:pt x="875" y="892"/>
                </a:lnTo>
                <a:lnTo>
                  <a:pt x="865" y="897"/>
                </a:lnTo>
                <a:lnTo>
                  <a:pt x="853" y="901"/>
                </a:lnTo>
                <a:lnTo>
                  <a:pt x="840" y="902"/>
                </a:lnTo>
                <a:lnTo>
                  <a:pt x="840" y="9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44" name="Freeform 12">
            <a:extLst>
              <a:ext uri="{FF2B5EF4-FFF2-40B4-BE49-F238E27FC236}">
                <a16:creationId xmlns:a16="http://schemas.microsoft.com/office/drawing/2014/main" id="{B0164B6D-F9F5-40E5-B8A2-ED4D9856133A}"/>
              </a:ext>
            </a:extLst>
          </p:cNvPr>
          <p:cNvSpPr>
            <a:spLocks/>
          </p:cNvSpPr>
          <p:nvPr/>
        </p:nvSpPr>
        <p:spPr bwMode="auto">
          <a:xfrm>
            <a:off x="4258867" y="3037287"/>
            <a:ext cx="120254" cy="988219"/>
          </a:xfrm>
          <a:custGeom>
            <a:avLst/>
            <a:gdLst>
              <a:gd name="T0" fmla="*/ 62 w 101"/>
              <a:gd name="T1" fmla="*/ 729 h 830"/>
              <a:gd name="T2" fmla="*/ 62 w 101"/>
              <a:gd name="T3" fmla="*/ 0 h 830"/>
              <a:gd name="T4" fmla="*/ 40 w 101"/>
              <a:gd name="T5" fmla="*/ 0 h 830"/>
              <a:gd name="T6" fmla="*/ 40 w 101"/>
              <a:gd name="T7" fmla="*/ 729 h 830"/>
              <a:gd name="T8" fmla="*/ 40 w 101"/>
              <a:gd name="T9" fmla="*/ 729 h 830"/>
              <a:gd name="T10" fmla="*/ 31 w 101"/>
              <a:gd name="T11" fmla="*/ 732 h 830"/>
              <a:gd name="T12" fmla="*/ 23 w 101"/>
              <a:gd name="T13" fmla="*/ 736 h 830"/>
              <a:gd name="T14" fmla="*/ 17 w 101"/>
              <a:gd name="T15" fmla="*/ 741 h 830"/>
              <a:gd name="T16" fmla="*/ 12 w 101"/>
              <a:gd name="T17" fmla="*/ 747 h 830"/>
              <a:gd name="T18" fmla="*/ 7 w 101"/>
              <a:gd name="T19" fmla="*/ 754 h 830"/>
              <a:gd name="T20" fmla="*/ 3 w 101"/>
              <a:gd name="T21" fmla="*/ 761 h 830"/>
              <a:gd name="T22" fmla="*/ 1 w 101"/>
              <a:gd name="T23" fmla="*/ 770 h 830"/>
              <a:gd name="T24" fmla="*/ 0 w 101"/>
              <a:gd name="T25" fmla="*/ 778 h 830"/>
              <a:gd name="T26" fmla="*/ 0 w 101"/>
              <a:gd name="T27" fmla="*/ 778 h 830"/>
              <a:gd name="T28" fmla="*/ 1 w 101"/>
              <a:gd name="T29" fmla="*/ 788 h 830"/>
              <a:gd name="T30" fmla="*/ 4 w 101"/>
              <a:gd name="T31" fmla="*/ 799 h 830"/>
              <a:gd name="T32" fmla="*/ 9 w 101"/>
              <a:gd name="T33" fmla="*/ 807 h 830"/>
              <a:gd name="T34" fmla="*/ 14 w 101"/>
              <a:gd name="T35" fmla="*/ 814 h 830"/>
              <a:gd name="T36" fmla="*/ 22 w 101"/>
              <a:gd name="T37" fmla="*/ 821 h 830"/>
              <a:gd name="T38" fmla="*/ 31 w 101"/>
              <a:gd name="T39" fmla="*/ 826 h 830"/>
              <a:gd name="T40" fmla="*/ 40 w 101"/>
              <a:gd name="T41" fmla="*/ 828 h 830"/>
              <a:gd name="T42" fmla="*/ 50 w 101"/>
              <a:gd name="T43" fmla="*/ 830 h 830"/>
              <a:gd name="T44" fmla="*/ 50 w 101"/>
              <a:gd name="T45" fmla="*/ 830 h 830"/>
              <a:gd name="T46" fmla="*/ 61 w 101"/>
              <a:gd name="T47" fmla="*/ 828 h 830"/>
              <a:gd name="T48" fmla="*/ 70 w 101"/>
              <a:gd name="T49" fmla="*/ 826 h 830"/>
              <a:gd name="T50" fmla="*/ 79 w 101"/>
              <a:gd name="T51" fmla="*/ 821 h 830"/>
              <a:gd name="T52" fmla="*/ 86 w 101"/>
              <a:gd name="T53" fmla="*/ 814 h 830"/>
              <a:gd name="T54" fmla="*/ 93 w 101"/>
              <a:gd name="T55" fmla="*/ 807 h 830"/>
              <a:gd name="T56" fmla="*/ 97 w 101"/>
              <a:gd name="T57" fmla="*/ 799 h 830"/>
              <a:gd name="T58" fmla="*/ 101 w 101"/>
              <a:gd name="T59" fmla="*/ 788 h 830"/>
              <a:gd name="T60" fmla="*/ 101 w 101"/>
              <a:gd name="T61" fmla="*/ 778 h 830"/>
              <a:gd name="T62" fmla="*/ 101 w 101"/>
              <a:gd name="T63" fmla="*/ 778 h 830"/>
              <a:gd name="T64" fmla="*/ 101 w 101"/>
              <a:gd name="T65" fmla="*/ 770 h 830"/>
              <a:gd name="T66" fmla="*/ 98 w 101"/>
              <a:gd name="T67" fmla="*/ 761 h 830"/>
              <a:gd name="T68" fmla="*/ 94 w 101"/>
              <a:gd name="T69" fmla="*/ 754 h 830"/>
              <a:gd name="T70" fmla="*/ 90 w 101"/>
              <a:gd name="T71" fmla="*/ 747 h 830"/>
              <a:gd name="T72" fmla="*/ 84 w 101"/>
              <a:gd name="T73" fmla="*/ 741 h 830"/>
              <a:gd name="T74" fmla="*/ 77 w 101"/>
              <a:gd name="T75" fmla="*/ 736 h 830"/>
              <a:gd name="T76" fmla="*/ 70 w 101"/>
              <a:gd name="T77" fmla="*/ 732 h 830"/>
              <a:gd name="T78" fmla="*/ 62 w 101"/>
              <a:gd name="T79" fmla="*/ 729 h 830"/>
              <a:gd name="T80" fmla="*/ 62 w 101"/>
              <a:gd name="T81" fmla="*/ 729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1" h="830">
                <a:moveTo>
                  <a:pt x="62" y="729"/>
                </a:moveTo>
                <a:lnTo>
                  <a:pt x="62" y="0"/>
                </a:lnTo>
                <a:lnTo>
                  <a:pt x="40" y="0"/>
                </a:lnTo>
                <a:lnTo>
                  <a:pt x="40" y="729"/>
                </a:lnTo>
                <a:lnTo>
                  <a:pt x="40" y="729"/>
                </a:lnTo>
                <a:lnTo>
                  <a:pt x="31" y="732"/>
                </a:lnTo>
                <a:lnTo>
                  <a:pt x="23" y="736"/>
                </a:lnTo>
                <a:lnTo>
                  <a:pt x="17" y="741"/>
                </a:lnTo>
                <a:lnTo>
                  <a:pt x="12" y="747"/>
                </a:lnTo>
                <a:lnTo>
                  <a:pt x="7" y="754"/>
                </a:lnTo>
                <a:lnTo>
                  <a:pt x="3" y="761"/>
                </a:lnTo>
                <a:lnTo>
                  <a:pt x="1" y="770"/>
                </a:lnTo>
                <a:lnTo>
                  <a:pt x="0" y="778"/>
                </a:lnTo>
                <a:lnTo>
                  <a:pt x="0" y="778"/>
                </a:lnTo>
                <a:lnTo>
                  <a:pt x="1" y="788"/>
                </a:lnTo>
                <a:lnTo>
                  <a:pt x="4" y="799"/>
                </a:lnTo>
                <a:lnTo>
                  <a:pt x="9" y="807"/>
                </a:lnTo>
                <a:lnTo>
                  <a:pt x="14" y="814"/>
                </a:lnTo>
                <a:lnTo>
                  <a:pt x="22" y="821"/>
                </a:lnTo>
                <a:lnTo>
                  <a:pt x="31" y="826"/>
                </a:lnTo>
                <a:lnTo>
                  <a:pt x="40" y="828"/>
                </a:lnTo>
                <a:lnTo>
                  <a:pt x="50" y="830"/>
                </a:lnTo>
                <a:lnTo>
                  <a:pt x="50" y="830"/>
                </a:lnTo>
                <a:lnTo>
                  <a:pt x="61" y="828"/>
                </a:lnTo>
                <a:lnTo>
                  <a:pt x="70" y="826"/>
                </a:lnTo>
                <a:lnTo>
                  <a:pt x="79" y="821"/>
                </a:lnTo>
                <a:lnTo>
                  <a:pt x="86" y="814"/>
                </a:lnTo>
                <a:lnTo>
                  <a:pt x="93" y="807"/>
                </a:lnTo>
                <a:lnTo>
                  <a:pt x="97" y="799"/>
                </a:lnTo>
                <a:lnTo>
                  <a:pt x="101" y="788"/>
                </a:lnTo>
                <a:lnTo>
                  <a:pt x="101" y="778"/>
                </a:lnTo>
                <a:lnTo>
                  <a:pt x="101" y="778"/>
                </a:lnTo>
                <a:lnTo>
                  <a:pt x="101" y="770"/>
                </a:lnTo>
                <a:lnTo>
                  <a:pt x="98" y="761"/>
                </a:lnTo>
                <a:lnTo>
                  <a:pt x="94" y="754"/>
                </a:lnTo>
                <a:lnTo>
                  <a:pt x="90" y="747"/>
                </a:lnTo>
                <a:lnTo>
                  <a:pt x="84" y="741"/>
                </a:lnTo>
                <a:lnTo>
                  <a:pt x="77" y="736"/>
                </a:lnTo>
                <a:lnTo>
                  <a:pt x="70" y="732"/>
                </a:lnTo>
                <a:lnTo>
                  <a:pt x="62" y="729"/>
                </a:lnTo>
                <a:lnTo>
                  <a:pt x="62" y="7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47" name="Freeform 15">
            <a:extLst>
              <a:ext uri="{FF2B5EF4-FFF2-40B4-BE49-F238E27FC236}">
                <a16:creationId xmlns:a16="http://schemas.microsoft.com/office/drawing/2014/main" id="{30EC540C-3389-40F2-A54F-90EF668924C9}"/>
              </a:ext>
            </a:extLst>
          </p:cNvPr>
          <p:cNvSpPr>
            <a:spLocks/>
          </p:cNvSpPr>
          <p:nvPr/>
        </p:nvSpPr>
        <p:spPr bwMode="auto">
          <a:xfrm>
            <a:off x="7259243" y="2421733"/>
            <a:ext cx="914400" cy="473869"/>
          </a:xfrm>
          <a:custGeom>
            <a:avLst/>
            <a:gdLst>
              <a:gd name="T0" fmla="*/ 720 w 768"/>
              <a:gd name="T1" fmla="*/ 398 h 398"/>
              <a:gd name="T2" fmla="*/ 48 w 768"/>
              <a:gd name="T3" fmla="*/ 398 h 398"/>
              <a:gd name="T4" fmla="*/ 48 w 768"/>
              <a:gd name="T5" fmla="*/ 398 h 398"/>
              <a:gd name="T6" fmla="*/ 39 w 768"/>
              <a:gd name="T7" fmla="*/ 398 h 398"/>
              <a:gd name="T8" fmla="*/ 30 w 768"/>
              <a:gd name="T9" fmla="*/ 394 h 398"/>
              <a:gd name="T10" fmla="*/ 21 w 768"/>
              <a:gd name="T11" fmla="*/ 390 h 398"/>
              <a:gd name="T12" fmla="*/ 14 w 768"/>
              <a:gd name="T13" fmla="*/ 384 h 398"/>
              <a:gd name="T14" fmla="*/ 8 w 768"/>
              <a:gd name="T15" fmla="*/ 378 h 398"/>
              <a:gd name="T16" fmla="*/ 4 w 768"/>
              <a:gd name="T17" fmla="*/ 370 h 398"/>
              <a:gd name="T18" fmla="*/ 2 w 768"/>
              <a:gd name="T19" fmla="*/ 361 h 398"/>
              <a:gd name="T20" fmla="*/ 0 w 768"/>
              <a:gd name="T21" fmla="*/ 351 h 398"/>
              <a:gd name="T22" fmla="*/ 0 w 768"/>
              <a:gd name="T23" fmla="*/ 76 h 398"/>
              <a:gd name="T24" fmla="*/ 0 w 768"/>
              <a:gd name="T25" fmla="*/ 76 h 398"/>
              <a:gd name="T26" fmla="*/ 0 w 768"/>
              <a:gd name="T27" fmla="*/ 68 h 398"/>
              <a:gd name="T28" fmla="*/ 2 w 768"/>
              <a:gd name="T29" fmla="*/ 61 h 398"/>
              <a:gd name="T30" fmla="*/ 7 w 768"/>
              <a:gd name="T31" fmla="*/ 46 h 398"/>
              <a:gd name="T32" fmla="*/ 13 w 768"/>
              <a:gd name="T33" fmla="*/ 34 h 398"/>
              <a:gd name="T34" fmla="*/ 22 w 768"/>
              <a:gd name="T35" fmla="*/ 23 h 398"/>
              <a:gd name="T36" fmla="*/ 34 w 768"/>
              <a:gd name="T37" fmla="*/ 13 h 398"/>
              <a:gd name="T38" fmla="*/ 47 w 768"/>
              <a:gd name="T39" fmla="*/ 6 h 398"/>
              <a:gd name="T40" fmla="*/ 61 w 768"/>
              <a:gd name="T41" fmla="*/ 3 h 398"/>
              <a:gd name="T42" fmla="*/ 69 w 768"/>
              <a:gd name="T43" fmla="*/ 1 h 398"/>
              <a:gd name="T44" fmla="*/ 75 w 768"/>
              <a:gd name="T45" fmla="*/ 0 h 398"/>
              <a:gd name="T46" fmla="*/ 720 w 768"/>
              <a:gd name="T47" fmla="*/ 0 h 398"/>
              <a:gd name="T48" fmla="*/ 720 w 768"/>
              <a:gd name="T49" fmla="*/ 0 h 398"/>
              <a:gd name="T50" fmla="*/ 730 w 768"/>
              <a:gd name="T51" fmla="*/ 1 h 398"/>
              <a:gd name="T52" fmla="*/ 739 w 768"/>
              <a:gd name="T53" fmla="*/ 4 h 398"/>
              <a:gd name="T54" fmla="*/ 746 w 768"/>
              <a:gd name="T55" fmla="*/ 9 h 398"/>
              <a:gd name="T56" fmla="*/ 754 w 768"/>
              <a:gd name="T57" fmla="*/ 14 h 398"/>
              <a:gd name="T58" fmla="*/ 759 w 768"/>
              <a:gd name="T59" fmla="*/ 22 h 398"/>
              <a:gd name="T60" fmla="*/ 764 w 768"/>
              <a:gd name="T61" fmla="*/ 30 h 398"/>
              <a:gd name="T62" fmla="*/ 767 w 768"/>
              <a:gd name="T63" fmla="*/ 39 h 398"/>
              <a:gd name="T64" fmla="*/ 768 w 768"/>
              <a:gd name="T65" fmla="*/ 48 h 398"/>
              <a:gd name="T66" fmla="*/ 768 w 768"/>
              <a:gd name="T67" fmla="*/ 351 h 398"/>
              <a:gd name="T68" fmla="*/ 768 w 768"/>
              <a:gd name="T69" fmla="*/ 351 h 398"/>
              <a:gd name="T70" fmla="*/ 767 w 768"/>
              <a:gd name="T71" fmla="*/ 361 h 398"/>
              <a:gd name="T72" fmla="*/ 764 w 768"/>
              <a:gd name="T73" fmla="*/ 370 h 398"/>
              <a:gd name="T74" fmla="*/ 759 w 768"/>
              <a:gd name="T75" fmla="*/ 378 h 398"/>
              <a:gd name="T76" fmla="*/ 754 w 768"/>
              <a:gd name="T77" fmla="*/ 384 h 398"/>
              <a:gd name="T78" fmla="*/ 746 w 768"/>
              <a:gd name="T79" fmla="*/ 390 h 398"/>
              <a:gd name="T80" fmla="*/ 739 w 768"/>
              <a:gd name="T81" fmla="*/ 394 h 398"/>
              <a:gd name="T82" fmla="*/ 730 w 768"/>
              <a:gd name="T83" fmla="*/ 398 h 398"/>
              <a:gd name="T84" fmla="*/ 720 w 768"/>
              <a:gd name="T85" fmla="*/ 398 h 398"/>
              <a:gd name="T86" fmla="*/ 720 w 768"/>
              <a:gd name="T8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8" h="398">
                <a:moveTo>
                  <a:pt x="720" y="398"/>
                </a:moveTo>
                <a:lnTo>
                  <a:pt x="48" y="398"/>
                </a:lnTo>
                <a:lnTo>
                  <a:pt x="48" y="398"/>
                </a:lnTo>
                <a:lnTo>
                  <a:pt x="39" y="398"/>
                </a:lnTo>
                <a:lnTo>
                  <a:pt x="30" y="394"/>
                </a:lnTo>
                <a:lnTo>
                  <a:pt x="21" y="390"/>
                </a:lnTo>
                <a:lnTo>
                  <a:pt x="14" y="384"/>
                </a:lnTo>
                <a:lnTo>
                  <a:pt x="8" y="378"/>
                </a:lnTo>
                <a:lnTo>
                  <a:pt x="4" y="370"/>
                </a:lnTo>
                <a:lnTo>
                  <a:pt x="2" y="361"/>
                </a:lnTo>
                <a:lnTo>
                  <a:pt x="0" y="351"/>
                </a:lnTo>
                <a:lnTo>
                  <a:pt x="0" y="76"/>
                </a:lnTo>
                <a:lnTo>
                  <a:pt x="0" y="76"/>
                </a:lnTo>
                <a:lnTo>
                  <a:pt x="0" y="68"/>
                </a:lnTo>
                <a:lnTo>
                  <a:pt x="2" y="61"/>
                </a:lnTo>
                <a:lnTo>
                  <a:pt x="7" y="46"/>
                </a:lnTo>
                <a:lnTo>
                  <a:pt x="13" y="34"/>
                </a:lnTo>
                <a:lnTo>
                  <a:pt x="22" y="23"/>
                </a:lnTo>
                <a:lnTo>
                  <a:pt x="34" y="13"/>
                </a:lnTo>
                <a:lnTo>
                  <a:pt x="47" y="6"/>
                </a:lnTo>
                <a:lnTo>
                  <a:pt x="61" y="3"/>
                </a:lnTo>
                <a:lnTo>
                  <a:pt x="69" y="1"/>
                </a:lnTo>
                <a:lnTo>
                  <a:pt x="75" y="0"/>
                </a:lnTo>
                <a:lnTo>
                  <a:pt x="720" y="0"/>
                </a:lnTo>
                <a:lnTo>
                  <a:pt x="720" y="0"/>
                </a:lnTo>
                <a:lnTo>
                  <a:pt x="730" y="1"/>
                </a:lnTo>
                <a:lnTo>
                  <a:pt x="739" y="4"/>
                </a:lnTo>
                <a:lnTo>
                  <a:pt x="746" y="9"/>
                </a:lnTo>
                <a:lnTo>
                  <a:pt x="754" y="14"/>
                </a:lnTo>
                <a:lnTo>
                  <a:pt x="759" y="22"/>
                </a:lnTo>
                <a:lnTo>
                  <a:pt x="764" y="30"/>
                </a:lnTo>
                <a:lnTo>
                  <a:pt x="767" y="39"/>
                </a:lnTo>
                <a:lnTo>
                  <a:pt x="768" y="48"/>
                </a:lnTo>
                <a:lnTo>
                  <a:pt x="768" y="351"/>
                </a:lnTo>
                <a:lnTo>
                  <a:pt x="768" y="351"/>
                </a:lnTo>
                <a:lnTo>
                  <a:pt x="767" y="361"/>
                </a:lnTo>
                <a:lnTo>
                  <a:pt x="764" y="370"/>
                </a:lnTo>
                <a:lnTo>
                  <a:pt x="759" y="378"/>
                </a:lnTo>
                <a:lnTo>
                  <a:pt x="754" y="384"/>
                </a:lnTo>
                <a:lnTo>
                  <a:pt x="746" y="390"/>
                </a:lnTo>
                <a:lnTo>
                  <a:pt x="739" y="394"/>
                </a:lnTo>
                <a:lnTo>
                  <a:pt x="730" y="398"/>
                </a:lnTo>
                <a:lnTo>
                  <a:pt x="720" y="398"/>
                </a:lnTo>
                <a:lnTo>
                  <a:pt x="720" y="3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48" name="Freeform 16">
            <a:extLst>
              <a:ext uri="{FF2B5EF4-FFF2-40B4-BE49-F238E27FC236}">
                <a16:creationId xmlns:a16="http://schemas.microsoft.com/office/drawing/2014/main" id="{036A7DA2-AF25-4204-9902-239A38ABABEC}"/>
              </a:ext>
            </a:extLst>
          </p:cNvPr>
          <p:cNvSpPr>
            <a:spLocks/>
          </p:cNvSpPr>
          <p:nvPr/>
        </p:nvSpPr>
        <p:spPr bwMode="auto">
          <a:xfrm>
            <a:off x="7573568" y="3202783"/>
            <a:ext cx="914400" cy="473869"/>
          </a:xfrm>
          <a:custGeom>
            <a:avLst/>
            <a:gdLst>
              <a:gd name="T0" fmla="*/ 48 w 768"/>
              <a:gd name="T1" fmla="*/ 0 h 398"/>
              <a:gd name="T2" fmla="*/ 721 w 768"/>
              <a:gd name="T3" fmla="*/ 0 h 398"/>
              <a:gd name="T4" fmla="*/ 721 w 768"/>
              <a:gd name="T5" fmla="*/ 0 h 398"/>
              <a:gd name="T6" fmla="*/ 730 w 768"/>
              <a:gd name="T7" fmla="*/ 1 h 398"/>
              <a:gd name="T8" fmla="*/ 739 w 768"/>
              <a:gd name="T9" fmla="*/ 4 h 398"/>
              <a:gd name="T10" fmla="*/ 748 w 768"/>
              <a:gd name="T11" fmla="*/ 8 h 398"/>
              <a:gd name="T12" fmla="*/ 754 w 768"/>
              <a:gd name="T13" fmla="*/ 14 h 398"/>
              <a:gd name="T14" fmla="*/ 761 w 768"/>
              <a:gd name="T15" fmla="*/ 21 h 398"/>
              <a:gd name="T16" fmla="*/ 764 w 768"/>
              <a:gd name="T17" fmla="*/ 28 h 398"/>
              <a:gd name="T18" fmla="*/ 767 w 768"/>
              <a:gd name="T19" fmla="*/ 37 h 398"/>
              <a:gd name="T20" fmla="*/ 768 w 768"/>
              <a:gd name="T21" fmla="*/ 48 h 398"/>
              <a:gd name="T22" fmla="*/ 768 w 768"/>
              <a:gd name="T23" fmla="*/ 322 h 398"/>
              <a:gd name="T24" fmla="*/ 768 w 768"/>
              <a:gd name="T25" fmla="*/ 322 h 398"/>
              <a:gd name="T26" fmla="*/ 768 w 768"/>
              <a:gd name="T27" fmla="*/ 330 h 398"/>
              <a:gd name="T28" fmla="*/ 767 w 768"/>
              <a:gd name="T29" fmla="*/ 338 h 398"/>
              <a:gd name="T30" fmla="*/ 762 w 768"/>
              <a:gd name="T31" fmla="*/ 352 h 398"/>
              <a:gd name="T32" fmla="*/ 755 w 768"/>
              <a:gd name="T33" fmla="*/ 365 h 398"/>
              <a:gd name="T34" fmla="*/ 746 w 768"/>
              <a:gd name="T35" fmla="*/ 376 h 398"/>
              <a:gd name="T36" fmla="*/ 735 w 768"/>
              <a:gd name="T37" fmla="*/ 385 h 398"/>
              <a:gd name="T38" fmla="*/ 722 w 768"/>
              <a:gd name="T39" fmla="*/ 392 h 398"/>
              <a:gd name="T40" fmla="*/ 708 w 768"/>
              <a:gd name="T41" fmla="*/ 397 h 398"/>
              <a:gd name="T42" fmla="*/ 700 w 768"/>
              <a:gd name="T43" fmla="*/ 397 h 398"/>
              <a:gd name="T44" fmla="*/ 694 w 768"/>
              <a:gd name="T45" fmla="*/ 398 h 398"/>
              <a:gd name="T46" fmla="*/ 48 w 768"/>
              <a:gd name="T47" fmla="*/ 398 h 398"/>
              <a:gd name="T48" fmla="*/ 48 w 768"/>
              <a:gd name="T49" fmla="*/ 398 h 398"/>
              <a:gd name="T50" fmla="*/ 39 w 768"/>
              <a:gd name="T51" fmla="*/ 397 h 398"/>
              <a:gd name="T52" fmla="*/ 30 w 768"/>
              <a:gd name="T53" fmla="*/ 394 h 398"/>
              <a:gd name="T54" fmla="*/ 22 w 768"/>
              <a:gd name="T55" fmla="*/ 389 h 398"/>
              <a:gd name="T56" fmla="*/ 15 w 768"/>
              <a:gd name="T57" fmla="*/ 384 h 398"/>
              <a:gd name="T58" fmla="*/ 9 w 768"/>
              <a:gd name="T59" fmla="*/ 376 h 398"/>
              <a:gd name="T60" fmla="*/ 4 w 768"/>
              <a:gd name="T61" fmla="*/ 369 h 398"/>
              <a:gd name="T62" fmla="*/ 2 w 768"/>
              <a:gd name="T63" fmla="*/ 360 h 398"/>
              <a:gd name="T64" fmla="*/ 0 w 768"/>
              <a:gd name="T65" fmla="*/ 350 h 398"/>
              <a:gd name="T66" fmla="*/ 0 w 768"/>
              <a:gd name="T67" fmla="*/ 48 h 398"/>
              <a:gd name="T68" fmla="*/ 0 w 768"/>
              <a:gd name="T69" fmla="*/ 48 h 398"/>
              <a:gd name="T70" fmla="*/ 2 w 768"/>
              <a:gd name="T71" fmla="*/ 37 h 398"/>
              <a:gd name="T72" fmla="*/ 4 w 768"/>
              <a:gd name="T73" fmla="*/ 28 h 398"/>
              <a:gd name="T74" fmla="*/ 9 w 768"/>
              <a:gd name="T75" fmla="*/ 21 h 398"/>
              <a:gd name="T76" fmla="*/ 15 w 768"/>
              <a:gd name="T77" fmla="*/ 14 h 398"/>
              <a:gd name="T78" fmla="*/ 22 w 768"/>
              <a:gd name="T79" fmla="*/ 8 h 398"/>
              <a:gd name="T80" fmla="*/ 30 w 768"/>
              <a:gd name="T81" fmla="*/ 4 h 398"/>
              <a:gd name="T82" fmla="*/ 39 w 768"/>
              <a:gd name="T83" fmla="*/ 1 h 398"/>
              <a:gd name="T84" fmla="*/ 48 w 768"/>
              <a:gd name="T85" fmla="*/ 0 h 398"/>
              <a:gd name="T86" fmla="*/ 48 w 768"/>
              <a:gd name="T87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8" h="398">
                <a:moveTo>
                  <a:pt x="48" y="0"/>
                </a:moveTo>
                <a:lnTo>
                  <a:pt x="721" y="0"/>
                </a:lnTo>
                <a:lnTo>
                  <a:pt x="721" y="0"/>
                </a:lnTo>
                <a:lnTo>
                  <a:pt x="730" y="1"/>
                </a:lnTo>
                <a:lnTo>
                  <a:pt x="739" y="4"/>
                </a:lnTo>
                <a:lnTo>
                  <a:pt x="748" y="8"/>
                </a:lnTo>
                <a:lnTo>
                  <a:pt x="754" y="14"/>
                </a:lnTo>
                <a:lnTo>
                  <a:pt x="761" y="21"/>
                </a:lnTo>
                <a:lnTo>
                  <a:pt x="764" y="28"/>
                </a:lnTo>
                <a:lnTo>
                  <a:pt x="767" y="37"/>
                </a:lnTo>
                <a:lnTo>
                  <a:pt x="768" y="48"/>
                </a:lnTo>
                <a:lnTo>
                  <a:pt x="768" y="322"/>
                </a:lnTo>
                <a:lnTo>
                  <a:pt x="768" y="322"/>
                </a:lnTo>
                <a:lnTo>
                  <a:pt x="768" y="330"/>
                </a:lnTo>
                <a:lnTo>
                  <a:pt x="767" y="338"/>
                </a:lnTo>
                <a:lnTo>
                  <a:pt x="762" y="352"/>
                </a:lnTo>
                <a:lnTo>
                  <a:pt x="755" y="365"/>
                </a:lnTo>
                <a:lnTo>
                  <a:pt x="746" y="376"/>
                </a:lnTo>
                <a:lnTo>
                  <a:pt x="735" y="385"/>
                </a:lnTo>
                <a:lnTo>
                  <a:pt x="722" y="392"/>
                </a:lnTo>
                <a:lnTo>
                  <a:pt x="708" y="397"/>
                </a:lnTo>
                <a:lnTo>
                  <a:pt x="700" y="397"/>
                </a:lnTo>
                <a:lnTo>
                  <a:pt x="694" y="398"/>
                </a:lnTo>
                <a:lnTo>
                  <a:pt x="48" y="398"/>
                </a:lnTo>
                <a:lnTo>
                  <a:pt x="48" y="398"/>
                </a:lnTo>
                <a:lnTo>
                  <a:pt x="39" y="397"/>
                </a:lnTo>
                <a:lnTo>
                  <a:pt x="30" y="394"/>
                </a:lnTo>
                <a:lnTo>
                  <a:pt x="22" y="389"/>
                </a:lnTo>
                <a:lnTo>
                  <a:pt x="15" y="384"/>
                </a:lnTo>
                <a:lnTo>
                  <a:pt x="9" y="376"/>
                </a:lnTo>
                <a:lnTo>
                  <a:pt x="4" y="369"/>
                </a:lnTo>
                <a:lnTo>
                  <a:pt x="2" y="360"/>
                </a:lnTo>
                <a:lnTo>
                  <a:pt x="0" y="350"/>
                </a:lnTo>
                <a:lnTo>
                  <a:pt x="0" y="48"/>
                </a:lnTo>
                <a:lnTo>
                  <a:pt x="0" y="48"/>
                </a:lnTo>
                <a:lnTo>
                  <a:pt x="2" y="37"/>
                </a:lnTo>
                <a:lnTo>
                  <a:pt x="4" y="28"/>
                </a:lnTo>
                <a:lnTo>
                  <a:pt x="9" y="21"/>
                </a:lnTo>
                <a:lnTo>
                  <a:pt x="15" y="14"/>
                </a:lnTo>
                <a:lnTo>
                  <a:pt x="22" y="8"/>
                </a:lnTo>
                <a:lnTo>
                  <a:pt x="30" y="4"/>
                </a:lnTo>
                <a:lnTo>
                  <a:pt x="39" y="1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49" name="Freeform 17">
            <a:extLst>
              <a:ext uri="{FF2B5EF4-FFF2-40B4-BE49-F238E27FC236}">
                <a16:creationId xmlns:a16="http://schemas.microsoft.com/office/drawing/2014/main" id="{6991B4AE-0EC5-497D-A336-B50107CAEFB6}"/>
              </a:ext>
            </a:extLst>
          </p:cNvPr>
          <p:cNvSpPr>
            <a:spLocks/>
          </p:cNvSpPr>
          <p:nvPr/>
        </p:nvSpPr>
        <p:spPr bwMode="auto">
          <a:xfrm>
            <a:off x="7337824" y="2512220"/>
            <a:ext cx="1072754" cy="1073944"/>
          </a:xfrm>
          <a:custGeom>
            <a:avLst/>
            <a:gdLst>
              <a:gd name="T0" fmla="*/ 839 w 901"/>
              <a:gd name="T1" fmla="*/ 902 h 902"/>
              <a:gd name="T2" fmla="*/ 62 w 901"/>
              <a:gd name="T3" fmla="*/ 902 h 902"/>
              <a:gd name="T4" fmla="*/ 62 w 901"/>
              <a:gd name="T5" fmla="*/ 902 h 902"/>
              <a:gd name="T6" fmla="*/ 49 w 901"/>
              <a:gd name="T7" fmla="*/ 901 h 902"/>
              <a:gd name="T8" fmla="*/ 37 w 901"/>
              <a:gd name="T9" fmla="*/ 897 h 902"/>
              <a:gd name="T10" fmla="*/ 27 w 901"/>
              <a:gd name="T11" fmla="*/ 892 h 902"/>
              <a:gd name="T12" fmla="*/ 18 w 901"/>
              <a:gd name="T13" fmla="*/ 884 h 902"/>
              <a:gd name="T14" fmla="*/ 10 w 901"/>
              <a:gd name="T15" fmla="*/ 875 h 902"/>
              <a:gd name="T16" fmla="*/ 4 w 901"/>
              <a:gd name="T17" fmla="*/ 865 h 902"/>
              <a:gd name="T18" fmla="*/ 1 w 901"/>
              <a:gd name="T19" fmla="*/ 853 h 902"/>
              <a:gd name="T20" fmla="*/ 0 w 901"/>
              <a:gd name="T21" fmla="*/ 840 h 902"/>
              <a:gd name="T22" fmla="*/ 0 w 901"/>
              <a:gd name="T23" fmla="*/ 62 h 902"/>
              <a:gd name="T24" fmla="*/ 0 w 901"/>
              <a:gd name="T25" fmla="*/ 62 h 902"/>
              <a:gd name="T26" fmla="*/ 1 w 901"/>
              <a:gd name="T27" fmla="*/ 50 h 902"/>
              <a:gd name="T28" fmla="*/ 4 w 901"/>
              <a:gd name="T29" fmla="*/ 39 h 902"/>
              <a:gd name="T30" fmla="*/ 10 w 901"/>
              <a:gd name="T31" fmla="*/ 27 h 902"/>
              <a:gd name="T32" fmla="*/ 18 w 901"/>
              <a:gd name="T33" fmla="*/ 18 h 902"/>
              <a:gd name="T34" fmla="*/ 27 w 901"/>
              <a:gd name="T35" fmla="*/ 10 h 902"/>
              <a:gd name="T36" fmla="*/ 37 w 901"/>
              <a:gd name="T37" fmla="*/ 5 h 902"/>
              <a:gd name="T38" fmla="*/ 49 w 901"/>
              <a:gd name="T39" fmla="*/ 1 h 902"/>
              <a:gd name="T40" fmla="*/ 62 w 901"/>
              <a:gd name="T41" fmla="*/ 0 h 902"/>
              <a:gd name="T42" fmla="*/ 839 w 901"/>
              <a:gd name="T43" fmla="*/ 0 h 902"/>
              <a:gd name="T44" fmla="*/ 839 w 901"/>
              <a:gd name="T45" fmla="*/ 0 h 902"/>
              <a:gd name="T46" fmla="*/ 852 w 901"/>
              <a:gd name="T47" fmla="*/ 1 h 902"/>
              <a:gd name="T48" fmla="*/ 863 w 901"/>
              <a:gd name="T49" fmla="*/ 5 h 902"/>
              <a:gd name="T50" fmla="*/ 874 w 901"/>
              <a:gd name="T51" fmla="*/ 10 h 902"/>
              <a:gd name="T52" fmla="*/ 883 w 901"/>
              <a:gd name="T53" fmla="*/ 18 h 902"/>
              <a:gd name="T54" fmla="*/ 890 w 901"/>
              <a:gd name="T55" fmla="*/ 27 h 902"/>
              <a:gd name="T56" fmla="*/ 897 w 901"/>
              <a:gd name="T57" fmla="*/ 39 h 902"/>
              <a:gd name="T58" fmla="*/ 899 w 901"/>
              <a:gd name="T59" fmla="*/ 50 h 902"/>
              <a:gd name="T60" fmla="*/ 901 w 901"/>
              <a:gd name="T61" fmla="*/ 62 h 902"/>
              <a:gd name="T62" fmla="*/ 901 w 901"/>
              <a:gd name="T63" fmla="*/ 840 h 902"/>
              <a:gd name="T64" fmla="*/ 901 w 901"/>
              <a:gd name="T65" fmla="*/ 840 h 902"/>
              <a:gd name="T66" fmla="*/ 899 w 901"/>
              <a:gd name="T67" fmla="*/ 853 h 902"/>
              <a:gd name="T68" fmla="*/ 897 w 901"/>
              <a:gd name="T69" fmla="*/ 865 h 902"/>
              <a:gd name="T70" fmla="*/ 890 w 901"/>
              <a:gd name="T71" fmla="*/ 875 h 902"/>
              <a:gd name="T72" fmla="*/ 883 w 901"/>
              <a:gd name="T73" fmla="*/ 884 h 902"/>
              <a:gd name="T74" fmla="*/ 874 w 901"/>
              <a:gd name="T75" fmla="*/ 892 h 902"/>
              <a:gd name="T76" fmla="*/ 863 w 901"/>
              <a:gd name="T77" fmla="*/ 897 h 902"/>
              <a:gd name="T78" fmla="*/ 852 w 901"/>
              <a:gd name="T79" fmla="*/ 901 h 902"/>
              <a:gd name="T80" fmla="*/ 839 w 901"/>
              <a:gd name="T81" fmla="*/ 902 h 902"/>
              <a:gd name="T82" fmla="*/ 839 w 901"/>
              <a:gd name="T83" fmla="*/ 90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1" h="902">
                <a:moveTo>
                  <a:pt x="839" y="902"/>
                </a:moveTo>
                <a:lnTo>
                  <a:pt x="62" y="902"/>
                </a:lnTo>
                <a:lnTo>
                  <a:pt x="62" y="902"/>
                </a:lnTo>
                <a:lnTo>
                  <a:pt x="49" y="901"/>
                </a:lnTo>
                <a:lnTo>
                  <a:pt x="37" y="897"/>
                </a:lnTo>
                <a:lnTo>
                  <a:pt x="27" y="892"/>
                </a:lnTo>
                <a:lnTo>
                  <a:pt x="18" y="884"/>
                </a:lnTo>
                <a:lnTo>
                  <a:pt x="10" y="875"/>
                </a:lnTo>
                <a:lnTo>
                  <a:pt x="4" y="865"/>
                </a:lnTo>
                <a:lnTo>
                  <a:pt x="1" y="853"/>
                </a:lnTo>
                <a:lnTo>
                  <a:pt x="0" y="840"/>
                </a:lnTo>
                <a:lnTo>
                  <a:pt x="0" y="62"/>
                </a:lnTo>
                <a:lnTo>
                  <a:pt x="0" y="62"/>
                </a:lnTo>
                <a:lnTo>
                  <a:pt x="1" y="50"/>
                </a:lnTo>
                <a:lnTo>
                  <a:pt x="4" y="39"/>
                </a:lnTo>
                <a:lnTo>
                  <a:pt x="10" y="27"/>
                </a:lnTo>
                <a:lnTo>
                  <a:pt x="18" y="18"/>
                </a:lnTo>
                <a:lnTo>
                  <a:pt x="27" y="10"/>
                </a:lnTo>
                <a:lnTo>
                  <a:pt x="37" y="5"/>
                </a:lnTo>
                <a:lnTo>
                  <a:pt x="49" y="1"/>
                </a:lnTo>
                <a:lnTo>
                  <a:pt x="62" y="0"/>
                </a:lnTo>
                <a:lnTo>
                  <a:pt x="839" y="0"/>
                </a:lnTo>
                <a:lnTo>
                  <a:pt x="839" y="0"/>
                </a:lnTo>
                <a:lnTo>
                  <a:pt x="852" y="1"/>
                </a:lnTo>
                <a:lnTo>
                  <a:pt x="863" y="5"/>
                </a:lnTo>
                <a:lnTo>
                  <a:pt x="874" y="10"/>
                </a:lnTo>
                <a:lnTo>
                  <a:pt x="883" y="18"/>
                </a:lnTo>
                <a:lnTo>
                  <a:pt x="890" y="27"/>
                </a:lnTo>
                <a:lnTo>
                  <a:pt x="897" y="39"/>
                </a:lnTo>
                <a:lnTo>
                  <a:pt x="899" y="50"/>
                </a:lnTo>
                <a:lnTo>
                  <a:pt x="901" y="62"/>
                </a:lnTo>
                <a:lnTo>
                  <a:pt x="901" y="840"/>
                </a:lnTo>
                <a:lnTo>
                  <a:pt x="901" y="840"/>
                </a:lnTo>
                <a:lnTo>
                  <a:pt x="899" y="853"/>
                </a:lnTo>
                <a:lnTo>
                  <a:pt x="897" y="865"/>
                </a:lnTo>
                <a:lnTo>
                  <a:pt x="890" y="875"/>
                </a:lnTo>
                <a:lnTo>
                  <a:pt x="883" y="884"/>
                </a:lnTo>
                <a:lnTo>
                  <a:pt x="874" y="892"/>
                </a:lnTo>
                <a:lnTo>
                  <a:pt x="863" y="897"/>
                </a:lnTo>
                <a:lnTo>
                  <a:pt x="852" y="901"/>
                </a:lnTo>
                <a:lnTo>
                  <a:pt x="839" y="902"/>
                </a:lnTo>
                <a:lnTo>
                  <a:pt x="839" y="9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50" name="Freeform 18">
            <a:extLst>
              <a:ext uri="{FF2B5EF4-FFF2-40B4-BE49-F238E27FC236}">
                <a16:creationId xmlns:a16="http://schemas.microsoft.com/office/drawing/2014/main" id="{6C9206E5-DEBE-4633-AF99-E47E9FA4E491}"/>
              </a:ext>
            </a:extLst>
          </p:cNvPr>
          <p:cNvSpPr>
            <a:spLocks/>
          </p:cNvSpPr>
          <p:nvPr/>
        </p:nvSpPr>
        <p:spPr bwMode="auto">
          <a:xfrm>
            <a:off x="7812883" y="3037287"/>
            <a:ext cx="121444" cy="988219"/>
          </a:xfrm>
          <a:custGeom>
            <a:avLst/>
            <a:gdLst>
              <a:gd name="T0" fmla="*/ 62 w 102"/>
              <a:gd name="T1" fmla="*/ 729 h 830"/>
              <a:gd name="T2" fmla="*/ 62 w 102"/>
              <a:gd name="T3" fmla="*/ 0 h 830"/>
              <a:gd name="T4" fmla="*/ 40 w 102"/>
              <a:gd name="T5" fmla="*/ 0 h 830"/>
              <a:gd name="T6" fmla="*/ 40 w 102"/>
              <a:gd name="T7" fmla="*/ 729 h 830"/>
              <a:gd name="T8" fmla="*/ 40 w 102"/>
              <a:gd name="T9" fmla="*/ 729 h 830"/>
              <a:gd name="T10" fmla="*/ 31 w 102"/>
              <a:gd name="T11" fmla="*/ 732 h 830"/>
              <a:gd name="T12" fmla="*/ 25 w 102"/>
              <a:gd name="T13" fmla="*/ 736 h 830"/>
              <a:gd name="T14" fmla="*/ 17 w 102"/>
              <a:gd name="T15" fmla="*/ 741 h 830"/>
              <a:gd name="T16" fmla="*/ 12 w 102"/>
              <a:gd name="T17" fmla="*/ 747 h 830"/>
              <a:gd name="T18" fmla="*/ 7 w 102"/>
              <a:gd name="T19" fmla="*/ 754 h 830"/>
              <a:gd name="T20" fmla="*/ 4 w 102"/>
              <a:gd name="T21" fmla="*/ 761 h 830"/>
              <a:gd name="T22" fmla="*/ 2 w 102"/>
              <a:gd name="T23" fmla="*/ 770 h 830"/>
              <a:gd name="T24" fmla="*/ 0 w 102"/>
              <a:gd name="T25" fmla="*/ 778 h 830"/>
              <a:gd name="T26" fmla="*/ 0 w 102"/>
              <a:gd name="T27" fmla="*/ 778 h 830"/>
              <a:gd name="T28" fmla="*/ 2 w 102"/>
              <a:gd name="T29" fmla="*/ 788 h 830"/>
              <a:gd name="T30" fmla="*/ 4 w 102"/>
              <a:gd name="T31" fmla="*/ 799 h 830"/>
              <a:gd name="T32" fmla="*/ 9 w 102"/>
              <a:gd name="T33" fmla="*/ 807 h 830"/>
              <a:gd name="T34" fmla="*/ 16 w 102"/>
              <a:gd name="T35" fmla="*/ 814 h 830"/>
              <a:gd name="T36" fmla="*/ 24 w 102"/>
              <a:gd name="T37" fmla="*/ 821 h 830"/>
              <a:gd name="T38" fmla="*/ 31 w 102"/>
              <a:gd name="T39" fmla="*/ 826 h 830"/>
              <a:gd name="T40" fmla="*/ 42 w 102"/>
              <a:gd name="T41" fmla="*/ 828 h 830"/>
              <a:gd name="T42" fmla="*/ 51 w 102"/>
              <a:gd name="T43" fmla="*/ 830 h 830"/>
              <a:gd name="T44" fmla="*/ 51 w 102"/>
              <a:gd name="T45" fmla="*/ 830 h 830"/>
              <a:gd name="T46" fmla="*/ 61 w 102"/>
              <a:gd name="T47" fmla="*/ 828 h 830"/>
              <a:gd name="T48" fmla="*/ 71 w 102"/>
              <a:gd name="T49" fmla="*/ 826 h 830"/>
              <a:gd name="T50" fmla="*/ 79 w 102"/>
              <a:gd name="T51" fmla="*/ 821 h 830"/>
              <a:gd name="T52" fmla="*/ 87 w 102"/>
              <a:gd name="T53" fmla="*/ 814 h 830"/>
              <a:gd name="T54" fmla="*/ 93 w 102"/>
              <a:gd name="T55" fmla="*/ 807 h 830"/>
              <a:gd name="T56" fmla="*/ 98 w 102"/>
              <a:gd name="T57" fmla="*/ 799 h 830"/>
              <a:gd name="T58" fmla="*/ 101 w 102"/>
              <a:gd name="T59" fmla="*/ 788 h 830"/>
              <a:gd name="T60" fmla="*/ 102 w 102"/>
              <a:gd name="T61" fmla="*/ 778 h 830"/>
              <a:gd name="T62" fmla="*/ 102 w 102"/>
              <a:gd name="T63" fmla="*/ 778 h 830"/>
              <a:gd name="T64" fmla="*/ 101 w 102"/>
              <a:gd name="T65" fmla="*/ 770 h 830"/>
              <a:gd name="T66" fmla="*/ 98 w 102"/>
              <a:gd name="T67" fmla="*/ 761 h 830"/>
              <a:gd name="T68" fmla="*/ 96 w 102"/>
              <a:gd name="T69" fmla="*/ 754 h 830"/>
              <a:gd name="T70" fmla="*/ 91 w 102"/>
              <a:gd name="T71" fmla="*/ 747 h 830"/>
              <a:gd name="T72" fmla="*/ 85 w 102"/>
              <a:gd name="T73" fmla="*/ 741 h 830"/>
              <a:gd name="T74" fmla="*/ 78 w 102"/>
              <a:gd name="T75" fmla="*/ 736 h 830"/>
              <a:gd name="T76" fmla="*/ 71 w 102"/>
              <a:gd name="T77" fmla="*/ 732 h 830"/>
              <a:gd name="T78" fmla="*/ 62 w 102"/>
              <a:gd name="T79" fmla="*/ 729 h 830"/>
              <a:gd name="T80" fmla="*/ 62 w 102"/>
              <a:gd name="T81" fmla="*/ 729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" h="830">
                <a:moveTo>
                  <a:pt x="62" y="729"/>
                </a:moveTo>
                <a:lnTo>
                  <a:pt x="62" y="0"/>
                </a:lnTo>
                <a:lnTo>
                  <a:pt x="40" y="0"/>
                </a:lnTo>
                <a:lnTo>
                  <a:pt x="40" y="729"/>
                </a:lnTo>
                <a:lnTo>
                  <a:pt x="40" y="729"/>
                </a:lnTo>
                <a:lnTo>
                  <a:pt x="31" y="732"/>
                </a:lnTo>
                <a:lnTo>
                  <a:pt x="25" y="736"/>
                </a:lnTo>
                <a:lnTo>
                  <a:pt x="17" y="741"/>
                </a:lnTo>
                <a:lnTo>
                  <a:pt x="12" y="747"/>
                </a:lnTo>
                <a:lnTo>
                  <a:pt x="7" y="754"/>
                </a:lnTo>
                <a:lnTo>
                  <a:pt x="4" y="761"/>
                </a:lnTo>
                <a:lnTo>
                  <a:pt x="2" y="770"/>
                </a:lnTo>
                <a:lnTo>
                  <a:pt x="0" y="778"/>
                </a:lnTo>
                <a:lnTo>
                  <a:pt x="0" y="778"/>
                </a:lnTo>
                <a:lnTo>
                  <a:pt x="2" y="788"/>
                </a:lnTo>
                <a:lnTo>
                  <a:pt x="4" y="799"/>
                </a:lnTo>
                <a:lnTo>
                  <a:pt x="9" y="807"/>
                </a:lnTo>
                <a:lnTo>
                  <a:pt x="16" y="814"/>
                </a:lnTo>
                <a:lnTo>
                  <a:pt x="24" y="821"/>
                </a:lnTo>
                <a:lnTo>
                  <a:pt x="31" y="826"/>
                </a:lnTo>
                <a:lnTo>
                  <a:pt x="42" y="828"/>
                </a:lnTo>
                <a:lnTo>
                  <a:pt x="51" y="830"/>
                </a:lnTo>
                <a:lnTo>
                  <a:pt x="51" y="830"/>
                </a:lnTo>
                <a:lnTo>
                  <a:pt x="61" y="828"/>
                </a:lnTo>
                <a:lnTo>
                  <a:pt x="71" y="826"/>
                </a:lnTo>
                <a:lnTo>
                  <a:pt x="79" y="821"/>
                </a:lnTo>
                <a:lnTo>
                  <a:pt x="87" y="814"/>
                </a:lnTo>
                <a:lnTo>
                  <a:pt x="93" y="807"/>
                </a:lnTo>
                <a:lnTo>
                  <a:pt x="98" y="799"/>
                </a:lnTo>
                <a:lnTo>
                  <a:pt x="101" y="788"/>
                </a:lnTo>
                <a:lnTo>
                  <a:pt x="102" y="778"/>
                </a:lnTo>
                <a:lnTo>
                  <a:pt x="102" y="778"/>
                </a:lnTo>
                <a:lnTo>
                  <a:pt x="101" y="770"/>
                </a:lnTo>
                <a:lnTo>
                  <a:pt x="98" y="761"/>
                </a:lnTo>
                <a:lnTo>
                  <a:pt x="96" y="754"/>
                </a:lnTo>
                <a:lnTo>
                  <a:pt x="91" y="747"/>
                </a:lnTo>
                <a:lnTo>
                  <a:pt x="85" y="741"/>
                </a:lnTo>
                <a:lnTo>
                  <a:pt x="78" y="736"/>
                </a:lnTo>
                <a:lnTo>
                  <a:pt x="71" y="732"/>
                </a:lnTo>
                <a:lnTo>
                  <a:pt x="62" y="729"/>
                </a:lnTo>
                <a:lnTo>
                  <a:pt x="62" y="7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53" name="Freeform 21">
            <a:extLst>
              <a:ext uri="{FF2B5EF4-FFF2-40B4-BE49-F238E27FC236}">
                <a16:creationId xmlns:a16="http://schemas.microsoft.com/office/drawing/2014/main" id="{7AC6E558-4230-41F8-B8F5-1961AC305126}"/>
              </a:ext>
            </a:extLst>
          </p:cNvPr>
          <p:cNvSpPr>
            <a:spLocks/>
          </p:cNvSpPr>
          <p:nvPr/>
        </p:nvSpPr>
        <p:spPr bwMode="auto">
          <a:xfrm>
            <a:off x="9038038" y="2421733"/>
            <a:ext cx="912019" cy="473869"/>
          </a:xfrm>
          <a:custGeom>
            <a:avLst/>
            <a:gdLst>
              <a:gd name="T0" fmla="*/ 718 w 766"/>
              <a:gd name="T1" fmla="*/ 398 h 398"/>
              <a:gd name="T2" fmla="*/ 47 w 766"/>
              <a:gd name="T3" fmla="*/ 398 h 398"/>
              <a:gd name="T4" fmla="*/ 47 w 766"/>
              <a:gd name="T5" fmla="*/ 398 h 398"/>
              <a:gd name="T6" fmla="*/ 37 w 766"/>
              <a:gd name="T7" fmla="*/ 398 h 398"/>
              <a:gd name="T8" fmla="*/ 28 w 766"/>
              <a:gd name="T9" fmla="*/ 394 h 398"/>
              <a:gd name="T10" fmla="*/ 20 w 766"/>
              <a:gd name="T11" fmla="*/ 390 h 398"/>
              <a:gd name="T12" fmla="*/ 12 w 766"/>
              <a:gd name="T13" fmla="*/ 384 h 398"/>
              <a:gd name="T14" fmla="*/ 7 w 766"/>
              <a:gd name="T15" fmla="*/ 378 h 398"/>
              <a:gd name="T16" fmla="*/ 3 w 766"/>
              <a:gd name="T17" fmla="*/ 370 h 398"/>
              <a:gd name="T18" fmla="*/ 0 w 766"/>
              <a:gd name="T19" fmla="*/ 361 h 398"/>
              <a:gd name="T20" fmla="*/ 0 w 766"/>
              <a:gd name="T21" fmla="*/ 351 h 398"/>
              <a:gd name="T22" fmla="*/ 0 w 766"/>
              <a:gd name="T23" fmla="*/ 76 h 398"/>
              <a:gd name="T24" fmla="*/ 0 w 766"/>
              <a:gd name="T25" fmla="*/ 76 h 398"/>
              <a:gd name="T26" fmla="*/ 0 w 766"/>
              <a:gd name="T27" fmla="*/ 68 h 398"/>
              <a:gd name="T28" fmla="*/ 1 w 766"/>
              <a:gd name="T29" fmla="*/ 61 h 398"/>
              <a:gd name="T30" fmla="*/ 5 w 766"/>
              <a:gd name="T31" fmla="*/ 46 h 398"/>
              <a:gd name="T32" fmla="*/ 12 w 766"/>
              <a:gd name="T33" fmla="*/ 34 h 398"/>
              <a:gd name="T34" fmla="*/ 21 w 766"/>
              <a:gd name="T35" fmla="*/ 23 h 398"/>
              <a:gd name="T36" fmla="*/ 32 w 766"/>
              <a:gd name="T37" fmla="*/ 13 h 398"/>
              <a:gd name="T38" fmla="*/ 45 w 766"/>
              <a:gd name="T39" fmla="*/ 6 h 398"/>
              <a:gd name="T40" fmla="*/ 59 w 766"/>
              <a:gd name="T41" fmla="*/ 3 h 398"/>
              <a:gd name="T42" fmla="*/ 67 w 766"/>
              <a:gd name="T43" fmla="*/ 1 h 398"/>
              <a:gd name="T44" fmla="*/ 74 w 766"/>
              <a:gd name="T45" fmla="*/ 0 h 398"/>
              <a:gd name="T46" fmla="*/ 718 w 766"/>
              <a:gd name="T47" fmla="*/ 0 h 398"/>
              <a:gd name="T48" fmla="*/ 718 w 766"/>
              <a:gd name="T49" fmla="*/ 0 h 398"/>
              <a:gd name="T50" fmla="*/ 729 w 766"/>
              <a:gd name="T51" fmla="*/ 1 h 398"/>
              <a:gd name="T52" fmla="*/ 738 w 766"/>
              <a:gd name="T53" fmla="*/ 4 h 398"/>
              <a:gd name="T54" fmla="*/ 746 w 766"/>
              <a:gd name="T55" fmla="*/ 9 h 398"/>
              <a:gd name="T56" fmla="*/ 752 w 766"/>
              <a:gd name="T57" fmla="*/ 14 h 398"/>
              <a:gd name="T58" fmla="*/ 758 w 766"/>
              <a:gd name="T59" fmla="*/ 22 h 398"/>
              <a:gd name="T60" fmla="*/ 762 w 766"/>
              <a:gd name="T61" fmla="*/ 30 h 398"/>
              <a:gd name="T62" fmla="*/ 766 w 766"/>
              <a:gd name="T63" fmla="*/ 39 h 398"/>
              <a:gd name="T64" fmla="*/ 766 w 766"/>
              <a:gd name="T65" fmla="*/ 48 h 398"/>
              <a:gd name="T66" fmla="*/ 766 w 766"/>
              <a:gd name="T67" fmla="*/ 351 h 398"/>
              <a:gd name="T68" fmla="*/ 766 w 766"/>
              <a:gd name="T69" fmla="*/ 351 h 398"/>
              <a:gd name="T70" fmla="*/ 766 w 766"/>
              <a:gd name="T71" fmla="*/ 361 h 398"/>
              <a:gd name="T72" fmla="*/ 762 w 766"/>
              <a:gd name="T73" fmla="*/ 370 h 398"/>
              <a:gd name="T74" fmla="*/ 758 w 766"/>
              <a:gd name="T75" fmla="*/ 378 h 398"/>
              <a:gd name="T76" fmla="*/ 752 w 766"/>
              <a:gd name="T77" fmla="*/ 384 h 398"/>
              <a:gd name="T78" fmla="*/ 746 w 766"/>
              <a:gd name="T79" fmla="*/ 390 h 398"/>
              <a:gd name="T80" fmla="*/ 738 w 766"/>
              <a:gd name="T81" fmla="*/ 394 h 398"/>
              <a:gd name="T82" fmla="*/ 729 w 766"/>
              <a:gd name="T83" fmla="*/ 398 h 398"/>
              <a:gd name="T84" fmla="*/ 718 w 766"/>
              <a:gd name="T85" fmla="*/ 398 h 398"/>
              <a:gd name="T86" fmla="*/ 718 w 766"/>
              <a:gd name="T8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6" h="398">
                <a:moveTo>
                  <a:pt x="718" y="398"/>
                </a:moveTo>
                <a:lnTo>
                  <a:pt x="47" y="398"/>
                </a:lnTo>
                <a:lnTo>
                  <a:pt x="47" y="398"/>
                </a:lnTo>
                <a:lnTo>
                  <a:pt x="37" y="398"/>
                </a:lnTo>
                <a:lnTo>
                  <a:pt x="28" y="394"/>
                </a:lnTo>
                <a:lnTo>
                  <a:pt x="20" y="390"/>
                </a:lnTo>
                <a:lnTo>
                  <a:pt x="12" y="384"/>
                </a:lnTo>
                <a:lnTo>
                  <a:pt x="7" y="378"/>
                </a:lnTo>
                <a:lnTo>
                  <a:pt x="3" y="370"/>
                </a:lnTo>
                <a:lnTo>
                  <a:pt x="0" y="361"/>
                </a:lnTo>
                <a:lnTo>
                  <a:pt x="0" y="351"/>
                </a:lnTo>
                <a:lnTo>
                  <a:pt x="0" y="76"/>
                </a:lnTo>
                <a:lnTo>
                  <a:pt x="0" y="76"/>
                </a:lnTo>
                <a:lnTo>
                  <a:pt x="0" y="68"/>
                </a:lnTo>
                <a:lnTo>
                  <a:pt x="1" y="61"/>
                </a:lnTo>
                <a:lnTo>
                  <a:pt x="5" y="46"/>
                </a:lnTo>
                <a:lnTo>
                  <a:pt x="12" y="34"/>
                </a:lnTo>
                <a:lnTo>
                  <a:pt x="21" y="23"/>
                </a:lnTo>
                <a:lnTo>
                  <a:pt x="32" y="13"/>
                </a:lnTo>
                <a:lnTo>
                  <a:pt x="45" y="6"/>
                </a:lnTo>
                <a:lnTo>
                  <a:pt x="59" y="3"/>
                </a:lnTo>
                <a:lnTo>
                  <a:pt x="67" y="1"/>
                </a:lnTo>
                <a:lnTo>
                  <a:pt x="74" y="0"/>
                </a:lnTo>
                <a:lnTo>
                  <a:pt x="718" y="0"/>
                </a:lnTo>
                <a:lnTo>
                  <a:pt x="718" y="0"/>
                </a:lnTo>
                <a:lnTo>
                  <a:pt x="729" y="1"/>
                </a:lnTo>
                <a:lnTo>
                  <a:pt x="738" y="4"/>
                </a:lnTo>
                <a:lnTo>
                  <a:pt x="746" y="9"/>
                </a:lnTo>
                <a:lnTo>
                  <a:pt x="752" y="14"/>
                </a:lnTo>
                <a:lnTo>
                  <a:pt x="758" y="22"/>
                </a:lnTo>
                <a:lnTo>
                  <a:pt x="762" y="30"/>
                </a:lnTo>
                <a:lnTo>
                  <a:pt x="766" y="39"/>
                </a:lnTo>
                <a:lnTo>
                  <a:pt x="766" y="48"/>
                </a:lnTo>
                <a:lnTo>
                  <a:pt x="766" y="351"/>
                </a:lnTo>
                <a:lnTo>
                  <a:pt x="766" y="351"/>
                </a:lnTo>
                <a:lnTo>
                  <a:pt x="766" y="361"/>
                </a:lnTo>
                <a:lnTo>
                  <a:pt x="762" y="370"/>
                </a:lnTo>
                <a:lnTo>
                  <a:pt x="758" y="378"/>
                </a:lnTo>
                <a:lnTo>
                  <a:pt x="752" y="384"/>
                </a:lnTo>
                <a:lnTo>
                  <a:pt x="746" y="390"/>
                </a:lnTo>
                <a:lnTo>
                  <a:pt x="738" y="394"/>
                </a:lnTo>
                <a:lnTo>
                  <a:pt x="729" y="398"/>
                </a:lnTo>
                <a:lnTo>
                  <a:pt x="718" y="398"/>
                </a:lnTo>
                <a:lnTo>
                  <a:pt x="718" y="3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54" name="Freeform 22">
            <a:extLst>
              <a:ext uri="{FF2B5EF4-FFF2-40B4-BE49-F238E27FC236}">
                <a16:creationId xmlns:a16="http://schemas.microsoft.com/office/drawing/2014/main" id="{10F7BE01-CD3A-43A3-BC3C-FF2A8E45114B}"/>
              </a:ext>
            </a:extLst>
          </p:cNvPr>
          <p:cNvSpPr>
            <a:spLocks/>
          </p:cNvSpPr>
          <p:nvPr/>
        </p:nvSpPr>
        <p:spPr bwMode="auto">
          <a:xfrm>
            <a:off x="9352361" y="3202783"/>
            <a:ext cx="914400" cy="473869"/>
          </a:xfrm>
          <a:custGeom>
            <a:avLst/>
            <a:gdLst>
              <a:gd name="T0" fmla="*/ 47 w 768"/>
              <a:gd name="T1" fmla="*/ 0 h 398"/>
              <a:gd name="T2" fmla="*/ 720 w 768"/>
              <a:gd name="T3" fmla="*/ 0 h 398"/>
              <a:gd name="T4" fmla="*/ 720 w 768"/>
              <a:gd name="T5" fmla="*/ 0 h 398"/>
              <a:gd name="T6" fmla="*/ 729 w 768"/>
              <a:gd name="T7" fmla="*/ 1 h 398"/>
              <a:gd name="T8" fmla="*/ 738 w 768"/>
              <a:gd name="T9" fmla="*/ 4 h 398"/>
              <a:gd name="T10" fmla="*/ 746 w 768"/>
              <a:gd name="T11" fmla="*/ 8 h 398"/>
              <a:gd name="T12" fmla="*/ 753 w 768"/>
              <a:gd name="T13" fmla="*/ 14 h 398"/>
              <a:gd name="T14" fmla="*/ 759 w 768"/>
              <a:gd name="T15" fmla="*/ 21 h 398"/>
              <a:gd name="T16" fmla="*/ 764 w 768"/>
              <a:gd name="T17" fmla="*/ 28 h 398"/>
              <a:gd name="T18" fmla="*/ 766 w 768"/>
              <a:gd name="T19" fmla="*/ 37 h 398"/>
              <a:gd name="T20" fmla="*/ 768 w 768"/>
              <a:gd name="T21" fmla="*/ 48 h 398"/>
              <a:gd name="T22" fmla="*/ 768 w 768"/>
              <a:gd name="T23" fmla="*/ 322 h 398"/>
              <a:gd name="T24" fmla="*/ 768 w 768"/>
              <a:gd name="T25" fmla="*/ 322 h 398"/>
              <a:gd name="T26" fmla="*/ 766 w 768"/>
              <a:gd name="T27" fmla="*/ 330 h 398"/>
              <a:gd name="T28" fmla="*/ 765 w 768"/>
              <a:gd name="T29" fmla="*/ 338 h 398"/>
              <a:gd name="T30" fmla="*/ 761 w 768"/>
              <a:gd name="T31" fmla="*/ 352 h 398"/>
              <a:gd name="T32" fmla="*/ 755 w 768"/>
              <a:gd name="T33" fmla="*/ 365 h 398"/>
              <a:gd name="T34" fmla="*/ 744 w 768"/>
              <a:gd name="T35" fmla="*/ 376 h 398"/>
              <a:gd name="T36" fmla="*/ 734 w 768"/>
              <a:gd name="T37" fmla="*/ 385 h 398"/>
              <a:gd name="T38" fmla="*/ 721 w 768"/>
              <a:gd name="T39" fmla="*/ 392 h 398"/>
              <a:gd name="T40" fmla="*/ 707 w 768"/>
              <a:gd name="T41" fmla="*/ 397 h 398"/>
              <a:gd name="T42" fmla="*/ 699 w 768"/>
              <a:gd name="T43" fmla="*/ 397 h 398"/>
              <a:gd name="T44" fmla="*/ 692 w 768"/>
              <a:gd name="T45" fmla="*/ 398 h 398"/>
              <a:gd name="T46" fmla="*/ 47 w 768"/>
              <a:gd name="T47" fmla="*/ 398 h 398"/>
              <a:gd name="T48" fmla="*/ 47 w 768"/>
              <a:gd name="T49" fmla="*/ 398 h 398"/>
              <a:gd name="T50" fmla="*/ 38 w 768"/>
              <a:gd name="T51" fmla="*/ 397 h 398"/>
              <a:gd name="T52" fmla="*/ 29 w 768"/>
              <a:gd name="T53" fmla="*/ 394 h 398"/>
              <a:gd name="T54" fmla="*/ 20 w 768"/>
              <a:gd name="T55" fmla="*/ 389 h 398"/>
              <a:gd name="T56" fmla="*/ 14 w 768"/>
              <a:gd name="T57" fmla="*/ 384 h 398"/>
              <a:gd name="T58" fmla="*/ 7 w 768"/>
              <a:gd name="T59" fmla="*/ 376 h 398"/>
              <a:gd name="T60" fmla="*/ 4 w 768"/>
              <a:gd name="T61" fmla="*/ 369 h 398"/>
              <a:gd name="T62" fmla="*/ 1 w 768"/>
              <a:gd name="T63" fmla="*/ 360 h 398"/>
              <a:gd name="T64" fmla="*/ 0 w 768"/>
              <a:gd name="T65" fmla="*/ 350 h 398"/>
              <a:gd name="T66" fmla="*/ 0 w 768"/>
              <a:gd name="T67" fmla="*/ 48 h 398"/>
              <a:gd name="T68" fmla="*/ 0 w 768"/>
              <a:gd name="T69" fmla="*/ 48 h 398"/>
              <a:gd name="T70" fmla="*/ 1 w 768"/>
              <a:gd name="T71" fmla="*/ 37 h 398"/>
              <a:gd name="T72" fmla="*/ 4 w 768"/>
              <a:gd name="T73" fmla="*/ 28 h 398"/>
              <a:gd name="T74" fmla="*/ 7 w 768"/>
              <a:gd name="T75" fmla="*/ 21 h 398"/>
              <a:gd name="T76" fmla="*/ 14 w 768"/>
              <a:gd name="T77" fmla="*/ 14 h 398"/>
              <a:gd name="T78" fmla="*/ 20 w 768"/>
              <a:gd name="T79" fmla="*/ 8 h 398"/>
              <a:gd name="T80" fmla="*/ 29 w 768"/>
              <a:gd name="T81" fmla="*/ 4 h 398"/>
              <a:gd name="T82" fmla="*/ 38 w 768"/>
              <a:gd name="T83" fmla="*/ 1 h 398"/>
              <a:gd name="T84" fmla="*/ 47 w 768"/>
              <a:gd name="T85" fmla="*/ 0 h 398"/>
              <a:gd name="T86" fmla="*/ 47 w 768"/>
              <a:gd name="T87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8" h="398">
                <a:moveTo>
                  <a:pt x="47" y="0"/>
                </a:moveTo>
                <a:lnTo>
                  <a:pt x="720" y="0"/>
                </a:lnTo>
                <a:lnTo>
                  <a:pt x="720" y="0"/>
                </a:lnTo>
                <a:lnTo>
                  <a:pt x="729" y="1"/>
                </a:lnTo>
                <a:lnTo>
                  <a:pt x="738" y="4"/>
                </a:lnTo>
                <a:lnTo>
                  <a:pt x="746" y="8"/>
                </a:lnTo>
                <a:lnTo>
                  <a:pt x="753" y="14"/>
                </a:lnTo>
                <a:lnTo>
                  <a:pt x="759" y="21"/>
                </a:lnTo>
                <a:lnTo>
                  <a:pt x="764" y="28"/>
                </a:lnTo>
                <a:lnTo>
                  <a:pt x="766" y="37"/>
                </a:lnTo>
                <a:lnTo>
                  <a:pt x="768" y="48"/>
                </a:lnTo>
                <a:lnTo>
                  <a:pt x="768" y="322"/>
                </a:lnTo>
                <a:lnTo>
                  <a:pt x="768" y="322"/>
                </a:lnTo>
                <a:lnTo>
                  <a:pt x="766" y="330"/>
                </a:lnTo>
                <a:lnTo>
                  <a:pt x="765" y="338"/>
                </a:lnTo>
                <a:lnTo>
                  <a:pt x="761" y="352"/>
                </a:lnTo>
                <a:lnTo>
                  <a:pt x="755" y="365"/>
                </a:lnTo>
                <a:lnTo>
                  <a:pt x="744" y="376"/>
                </a:lnTo>
                <a:lnTo>
                  <a:pt x="734" y="385"/>
                </a:lnTo>
                <a:lnTo>
                  <a:pt x="721" y="392"/>
                </a:lnTo>
                <a:lnTo>
                  <a:pt x="707" y="397"/>
                </a:lnTo>
                <a:lnTo>
                  <a:pt x="699" y="397"/>
                </a:lnTo>
                <a:lnTo>
                  <a:pt x="692" y="398"/>
                </a:lnTo>
                <a:lnTo>
                  <a:pt x="47" y="398"/>
                </a:lnTo>
                <a:lnTo>
                  <a:pt x="47" y="398"/>
                </a:lnTo>
                <a:lnTo>
                  <a:pt x="38" y="397"/>
                </a:lnTo>
                <a:lnTo>
                  <a:pt x="29" y="394"/>
                </a:lnTo>
                <a:lnTo>
                  <a:pt x="20" y="389"/>
                </a:lnTo>
                <a:lnTo>
                  <a:pt x="14" y="384"/>
                </a:lnTo>
                <a:lnTo>
                  <a:pt x="7" y="376"/>
                </a:lnTo>
                <a:lnTo>
                  <a:pt x="4" y="369"/>
                </a:lnTo>
                <a:lnTo>
                  <a:pt x="1" y="360"/>
                </a:lnTo>
                <a:lnTo>
                  <a:pt x="0" y="350"/>
                </a:lnTo>
                <a:lnTo>
                  <a:pt x="0" y="48"/>
                </a:lnTo>
                <a:lnTo>
                  <a:pt x="0" y="48"/>
                </a:lnTo>
                <a:lnTo>
                  <a:pt x="1" y="37"/>
                </a:lnTo>
                <a:lnTo>
                  <a:pt x="4" y="28"/>
                </a:lnTo>
                <a:lnTo>
                  <a:pt x="7" y="21"/>
                </a:lnTo>
                <a:lnTo>
                  <a:pt x="14" y="14"/>
                </a:lnTo>
                <a:lnTo>
                  <a:pt x="20" y="8"/>
                </a:lnTo>
                <a:lnTo>
                  <a:pt x="29" y="4"/>
                </a:lnTo>
                <a:lnTo>
                  <a:pt x="38" y="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55" name="Freeform 23">
            <a:extLst>
              <a:ext uri="{FF2B5EF4-FFF2-40B4-BE49-F238E27FC236}">
                <a16:creationId xmlns:a16="http://schemas.microsoft.com/office/drawing/2014/main" id="{CFFF76B1-AF5B-4F92-A549-DE2E8247C5D2}"/>
              </a:ext>
            </a:extLst>
          </p:cNvPr>
          <p:cNvSpPr>
            <a:spLocks/>
          </p:cNvSpPr>
          <p:nvPr/>
        </p:nvSpPr>
        <p:spPr bwMode="auto">
          <a:xfrm>
            <a:off x="9114237" y="2512220"/>
            <a:ext cx="1073944" cy="1073944"/>
          </a:xfrm>
          <a:custGeom>
            <a:avLst/>
            <a:gdLst>
              <a:gd name="T0" fmla="*/ 840 w 902"/>
              <a:gd name="T1" fmla="*/ 902 h 902"/>
              <a:gd name="T2" fmla="*/ 62 w 902"/>
              <a:gd name="T3" fmla="*/ 902 h 902"/>
              <a:gd name="T4" fmla="*/ 62 w 902"/>
              <a:gd name="T5" fmla="*/ 902 h 902"/>
              <a:gd name="T6" fmla="*/ 50 w 902"/>
              <a:gd name="T7" fmla="*/ 901 h 902"/>
              <a:gd name="T8" fmla="*/ 39 w 902"/>
              <a:gd name="T9" fmla="*/ 897 h 902"/>
              <a:gd name="T10" fmla="*/ 28 w 902"/>
              <a:gd name="T11" fmla="*/ 892 h 902"/>
              <a:gd name="T12" fmla="*/ 18 w 902"/>
              <a:gd name="T13" fmla="*/ 884 h 902"/>
              <a:gd name="T14" fmla="*/ 12 w 902"/>
              <a:gd name="T15" fmla="*/ 875 h 902"/>
              <a:gd name="T16" fmla="*/ 5 w 902"/>
              <a:gd name="T17" fmla="*/ 865 h 902"/>
              <a:gd name="T18" fmla="*/ 1 w 902"/>
              <a:gd name="T19" fmla="*/ 853 h 902"/>
              <a:gd name="T20" fmla="*/ 0 w 902"/>
              <a:gd name="T21" fmla="*/ 840 h 902"/>
              <a:gd name="T22" fmla="*/ 0 w 902"/>
              <a:gd name="T23" fmla="*/ 62 h 902"/>
              <a:gd name="T24" fmla="*/ 0 w 902"/>
              <a:gd name="T25" fmla="*/ 62 h 902"/>
              <a:gd name="T26" fmla="*/ 1 w 902"/>
              <a:gd name="T27" fmla="*/ 50 h 902"/>
              <a:gd name="T28" fmla="*/ 5 w 902"/>
              <a:gd name="T29" fmla="*/ 39 h 902"/>
              <a:gd name="T30" fmla="*/ 12 w 902"/>
              <a:gd name="T31" fmla="*/ 27 h 902"/>
              <a:gd name="T32" fmla="*/ 18 w 902"/>
              <a:gd name="T33" fmla="*/ 18 h 902"/>
              <a:gd name="T34" fmla="*/ 28 w 902"/>
              <a:gd name="T35" fmla="*/ 10 h 902"/>
              <a:gd name="T36" fmla="*/ 39 w 902"/>
              <a:gd name="T37" fmla="*/ 5 h 902"/>
              <a:gd name="T38" fmla="*/ 50 w 902"/>
              <a:gd name="T39" fmla="*/ 1 h 902"/>
              <a:gd name="T40" fmla="*/ 62 w 902"/>
              <a:gd name="T41" fmla="*/ 0 h 902"/>
              <a:gd name="T42" fmla="*/ 840 w 902"/>
              <a:gd name="T43" fmla="*/ 0 h 902"/>
              <a:gd name="T44" fmla="*/ 840 w 902"/>
              <a:gd name="T45" fmla="*/ 0 h 902"/>
              <a:gd name="T46" fmla="*/ 853 w 902"/>
              <a:gd name="T47" fmla="*/ 1 h 902"/>
              <a:gd name="T48" fmla="*/ 864 w 902"/>
              <a:gd name="T49" fmla="*/ 5 h 902"/>
              <a:gd name="T50" fmla="*/ 875 w 902"/>
              <a:gd name="T51" fmla="*/ 10 h 902"/>
              <a:gd name="T52" fmla="*/ 884 w 902"/>
              <a:gd name="T53" fmla="*/ 18 h 902"/>
              <a:gd name="T54" fmla="*/ 892 w 902"/>
              <a:gd name="T55" fmla="*/ 27 h 902"/>
              <a:gd name="T56" fmla="*/ 897 w 902"/>
              <a:gd name="T57" fmla="*/ 39 h 902"/>
              <a:gd name="T58" fmla="*/ 901 w 902"/>
              <a:gd name="T59" fmla="*/ 50 h 902"/>
              <a:gd name="T60" fmla="*/ 902 w 902"/>
              <a:gd name="T61" fmla="*/ 62 h 902"/>
              <a:gd name="T62" fmla="*/ 902 w 902"/>
              <a:gd name="T63" fmla="*/ 840 h 902"/>
              <a:gd name="T64" fmla="*/ 902 w 902"/>
              <a:gd name="T65" fmla="*/ 840 h 902"/>
              <a:gd name="T66" fmla="*/ 901 w 902"/>
              <a:gd name="T67" fmla="*/ 853 h 902"/>
              <a:gd name="T68" fmla="*/ 897 w 902"/>
              <a:gd name="T69" fmla="*/ 865 h 902"/>
              <a:gd name="T70" fmla="*/ 892 w 902"/>
              <a:gd name="T71" fmla="*/ 875 h 902"/>
              <a:gd name="T72" fmla="*/ 884 w 902"/>
              <a:gd name="T73" fmla="*/ 884 h 902"/>
              <a:gd name="T74" fmla="*/ 875 w 902"/>
              <a:gd name="T75" fmla="*/ 892 h 902"/>
              <a:gd name="T76" fmla="*/ 864 w 902"/>
              <a:gd name="T77" fmla="*/ 897 h 902"/>
              <a:gd name="T78" fmla="*/ 853 w 902"/>
              <a:gd name="T79" fmla="*/ 901 h 902"/>
              <a:gd name="T80" fmla="*/ 840 w 902"/>
              <a:gd name="T81" fmla="*/ 902 h 902"/>
              <a:gd name="T82" fmla="*/ 840 w 902"/>
              <a:gd name="T83" fmla="*/ 90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2" h="902">
                <a:moveTo>
                  <a:pt x="840" y="902"/>
                </a:moveTo>
                <a:lnTo>
                  <a:pt x="62" y="902"/>
                </a:lnTo>
                <a:lnTo>
                  <a:pt x="62" y="902"/>
                </a:lnTo>
                <a:lnTo>
                  <a:pt x="50" y="901"/>
                </a:lnTo>
                <a:lnTo>
                  <a:pt x="39" y="897"/>
                </a:lnTo>
                <a:lnTo>
                  <a:pt x="28" y="892"/>
                </a:lnTo>
                <a:lnTo>
                  <a:pt x="18" y="884"/>
                </a:lnTo>
                <a:lnTo>
                  <a:pt x="12" y="875"/>
                </a:lnTo>
                <a:lnTo>
                  <a:pt x="5" y="865"/>
                </a:lnTo>
                <a:lnTo>
                  <a:pt x="1" y="853"/>
                </a:lnTo>
                <a:lnTo>
                  <a:pt x="0" y="840"/>
                </a:lnTo>
                <a:lnTo>
                  <a:pt x="0" y="62"/>
                </a:lnTo>
                <a:lnTo>
                  <a:pt x="0" y="62"/>
                </a:lnTo>
                <a:lnTo>
                  <a:pt x="1" y="50"/>
                </a:lnTo>
                <a:lnTo>
                  <a:pt x="5" y="39"/>
                </a:lnTo>
                <a:lnTo>
                  <a:pt x="12" y="27"/>
                </a:lnTo>
                <a:lnTo>
                  <a:pt x="18" y="18"/>
                </a:lnTo>
                <a:lnTo>
                  <a:pt x="28" y="10"/>
                </a:lnTo>
                <a:lnTo>
                  <a:pt x="39" y="5"/>
                </a:lnTo>
                <a:lnTo>
                  <a:pt x="50" y="1"/>
                </a:lnTo>
                <a:lnTo>
                  <a:pt x="62" y="0"/>
                </a:lnTo>
                <a:lnTo>
                  <a:pt x="840" y="0"/>
                </a:lnTo>
                <a:lnTo>
                  <a:pt x="840" y="0"/>
                </a:lnTo>
                <a:lnTo>
                  <a:pt x="853" y="1"/>
                </a:lnTo>
                <a:lnTo>
                  <a:pt x="864" y="5"/>
                </a:lnTo>
                <a:lnTo>
                  <a:pt x="875" y="10"/>
                </a:lnTo>
                <a:lnTo>
                  <a:pt x="884" y="18"/>
                </a:lnTo>
                <a:lnTo>
                  <a:pt x="892" y="27"/>
                </a:lnTo>
                <a:lnTo>
                  <a:pt x="897" y="39"/>
                </a:lnTo>
                <a:lnTo>
                  <a:pt x="901" y="50"/>
                </a:lnTo>
                <a:lnTo>
                  <a:pt x="902" y="62"/>
                </a:lnTo>
                <a:lnTo>
                  <a:pt x="902" y="840"/>
                </a:lnTo>
                <a:lnTo>
                  <a:pt x="902" y="840"/>
                </a:lnTo>
                <a:lnTo>
                  <a:pt x="901" y="853"/>
                </a:lnTo>
                <a:lnTo>
                  <a:pt x="897" y="865"/>
                </a:lnTo>
                <a:lnTo>
                  <a:pt x="892" y="875"/>
                </a:lnTo>
                <a:lnTo>
                  <a:pt x="884" y="884"/>
                </a:lnTo>
                <a:lnTo>
                  <a:pt x="875" y="892"/>
                </a:lnTo>
                <a:lnTo>
                  <a:pt x="864" y="897"/>
                </a:lnTo>
                <a:lnTo>
                  <a:pt x="853" y="901"/>
                </a:lnTo>
                <a:lnTo>
                  <a:pt x="840" y="902"/>
                </a:lnTo>
                <a:lnTo>
                  <a:pt x="840" y="90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56" name="Freeform 24">
            <a:extLst>
              <a:ext uri="{FF2B5EF4-FFF2-40B4-BE49-F238E27FC236}">
                <a16:creationId xmlns:a16="http://schemas.microsoft.com/office/drawing/2014/main" id="{12EE6723-9166-40B6-9AB3-B281255A3FFA}"/>
              </a:ext>
            </a:extLst>
          </p:cNvPr>
          <p:cNvSpPr>
            <a:spLocks/>
          </p:cNvSpPr>
          <p:nvPr/>
        </p:nvSpPr>
        <p:spPr bwMode="auto">
          <a:xfrm>
            <a:off x="9591677" y="3037287"/>
            <a:ext cx="119063" cy="988219"/>
          </a:xfrm>
          <a:custGeom>
            <a:avLst/>
            <a:gdLst>
              <a:gd name="T0" fmla="*/ 62 w 100"/>
              <a:gd name="T1" fmla="*/ 729 h 830"/>
              <a:gd name="T2" fmla="*/ 62 w 100"/>
              <a:gd name="T3" fmla="*/ 0 h 830"/>
              <a:gd name="T4" fmla="*/ 38 w 100"/>
              <a:gd name="T5" fmla="*/ 0 h 830"/>
              <a:gd name="T6" fmla="*/ 38 w 100"/>
              <a:gd name="T7" fmla="*/ 729 h 830"/>
              <a:gd name="T8" fmla="*/ 38 w 100"/>
              <a:gd name="T9" fmla="*/ 729 h 830"/>
              <a:gd name="T10" fmla="*/ 31 w 100"/>
              <a:gd name="T11" fmla="*/ 732 h 830"/>
              <a:gd name="T12" fmla="*/ 23 w 100"/>
              <a:gd name="T13" fmla="*/ 736 h 830"/>
              <a:gd name="T14" fmla="*/ 16 w 100"/>
              <a:gd name="T15" fmla="*/ 741 h 830"/>
              <a:gd name="T16" fmla="*/ 11 w 100"/>
              <a:gd name="T17" fmla="*/ 747 h 830"/>
              <a:gd name="T18" fmla="*/ 6 w 100"/>
              <a:gd name="T19" fmla="*/ 754 h 830"/>
              <a:gd name="T20" fmla="*/ 2 w 100"/>
              <a:gd name="T21" fmla="*/ 761 h 830"/>
              <a:gd name="T22" fmla="*/ 0 w 100"/>
              <a:gd name="T23" fmla="*/ 770 h 830"/>
              <a:gd name="T24" fmla="*/ 0 w 100"/>
              <a:gd name="T25" fmla="*/ 778 h 830"/>
              <a:gd name="T26" fmla="*/ 0 w 100"/>
              <a:gd name="T27" fmla="*/ 778 h 830"/>
              <a:gd name="T28" fmla="*/ 1 w 100"/>
              <a:gd name="T29" fmla="*/ 788 h 830"/>
              <a:gd name="T30" fmla="*/ 4 w 100"/>
              <a:gd name="T31" fmla="*/ 799 h 830"/>
              <a:gd name="T32" fmla="*/ 9 w 100"/>
              <a:gd name="T33" fmla="*/ 807 h 830"/>
              <a:gd name="T34" fmla="*/ 14 w 100"/>
              <a:gd name="T35" fmla="*/ 814 h 830"/>
              <a:gd name="T36" fmla="*/ 22 w 100"/>
              <a:gd name="T37" fmla="*/ 821 h 830"/>
              <a:gd name="T38" fmla="*/ 31 w 100"/>
              <a:gd name="T39" fmla="*/ 826 h 830"/>
              <a:gd name="T40" fmla="*/ 40 w 100"/>
              <a:gd name="T41" fmla="*/ 828 h 830"/>
              <a:gd name="T42" fmla="*/ 50 w 100"/>
              <a:gd name="T43" fmla="*/ 830 h 830"/>
              <a:gd name="T44" fmla="*/ 50 w 100"/>
              <a:gd name="T45" fmla="*/ 830 h 830"/>
              <a:gd name="T46" fmla="*/ 60 w 100"/>
              <a:gd name="T47" fmla="*/ 828 h 830"/>
              <a:gd name="T48" fmla="*/ 69 w 100"/>
              <a:gd name="T49" fmla="*/ 826 h 830"/>
              <a:gd name="T50" fmla="*/ 78 w 100"/>
              <a:gd name="T51" fmla="*/ 821 h 830"/>
              <a:gd name="T52" fmla="*/ 86 w 100"/>
              <a:gd name="T53" fmla="*/ 814 h 830"/>
              <a:gd name="T54" fmla="*/ 92 w 100"/>
              <a:gd name="T55" fmla="*/ 807 h 830"/>
              <a:gd name="T56" fmla="*/ 96 w 100"/>
              <a:gd name="T57" fmla="*/ 799 h 830"/>
              <a:gd name="T58" fmla="*/ 100 w 100"/>
              <a:gd name="T59" fmla="*/ 788 h 830"/>
              <a:gd name="T60" fmla="*/ 100 w 100"/>
              <a:gd name="T61" fmla="*/ 778 h 830"/>
              <a:gd name="T62" fmla="*/ 100 w 100"/>
              <a:gd name="T63" fmla="*/ 778 h 830"/>
              <a:gd name="T64" fmla="*/ 100 w 100"/>
              <a:gd name="T65" fmla="*/ 770 h 830"/>
              <a:gd name="T66" fmla="*/ 98 w 100"/>
              <a:gd name="T67" fmla="*/ 761 h 830"/>
              <a:gd name="T68" fmla="*/ 94 w 100"/>
              <a:gd name="T69" fmla="*/ 754 h 830"/>
              <a:gd name="T70" fmla="*/ 90 w 100"/>
              <a:gd name="T71" fmla="*/ 747 h 830"/>
              <a:gd name="T72" fmla="*/ 83 w 100"/>
              <a:gd name="T73" fmla="*/ 741 h 830"/>
              <a:gd name="T74" fmla="*/ 77 w 100"/>
              <a:gd name="T75" fmla="*/ 736 h 830"/>
              <a:gd name="T76" fmla="*/ 69 w 100"/>
              <a:gd name="T77" fmla="*/ 732 h 830"/>
              <a:gd name="T78" fmla="*/ 62 w 100"/>
              <a:gd name="T79" fmla="*/ 729 h 830"/>
              <a:gd name="T80" fmla="*/ 62 w 100"/>
              <a:gd name="T81" fmla="*/ 729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0" h="830">
                <a:moveTo>
                  <a:pt x="62" y="729"/>
                </a:moveTo>
                <a:lnTo>
                  <a:pt x="62" y="0"/>
                </a:lnTo>
                <a:lnTo>
                  <a:pt x="38" y="0"/>
                </a:lnTo>
                <a:lnTo>
                  <a:pt x="38" y="729"/>
                </a:lnTo>
                <a:lnTo>
                  <a:pt x="38" y="729"/>
                </a:lnTo>
                <a:lnTo>
                  <a:pt x="31" y="732"/>
                </a:lnTo>
                <a:lnTo>
                  <a:pt x="23" y="736"/>
                </a:lnTo>
                <a:lnTo>
                  <a:pt x="16" y="741"/>
                </a:lnTo>
                <a:lnTo>
                  <a:pt x="11" y="747"/>
                </a:lnTo>
                <a:lnTo>
                  <a:pt x="6" y="754"/>
                </a:lnTo>
                <a:lnTo>
                  <a:pt x="2" y="761"/>
                </a:lnTo>
                <a:lnTo>
                  <a:pt x="0" y="770"/>
                </a:lnTo>
                <a:lnTo>
                  <a:pt x="0" y="778"/>
                </a:lnTo>
                <a:lnTo>
                  <a:pt x="0" y="778"/>
                </a:lnTo>
                <a:lnTo>
                  <a:pt x="1" y="788"/>
                </a:lnTo>
                <a:lnTo>
                  <a:pt x="4" y="799"/>
                </a:lnTo>
                <a:lnTo>
                  <a:pt x="9" y="807"/>
                </a:lnTo>
                <a:lnTo>
                  <a:pt x="14" y="814"/>
                </a:lnTo>
                <a:lnTo>
                  <a:pt x="22" y="821"/>
                </a:lnTo>
                <a:lnTo>
                  <a:pt x="31" y="826"/>
                </a:lnTo>
                <a:lnTo>
                  <a:pt x="40" y="828"/>
                </a:lnTo>
                <a:lnTo>
                  <a:pt x="50" y="830"/>
                </a:lnTo>
                <a:lnTo>
                  <a:pt x="50" y="830"/>
                </a:lnTo>
                <a:lnTo>
                  <a:pt x="60" y="828"/>
                </a:lnTo>
                <a:lnTo>
                  <a:pt x="69" y="826"/>
                </a:lnTo>
                <a:lnTo>
                  <a:pt x="78" y="821"/>
                </a:lnTo>
                <a:lnTo>
                  <a:pt x="86" y="814"/>
                </a:lnTo>
                <a:lnTo>
                  <a:pt x="92" y="807"/>
                </a:lnTo>
                <a:lnTo>
                  <a:pt x="96" y="799"/>
                </a:lnTo>
                <a:lnTo>
                  <a:pt x="100" y="788"/>
                </a:lnTo>
                <a:lnTo>
                  <a:pt x="100" y="778"/>
                </a:lnTo>
                <a:lnTo>
                  <a:pt x="100" y="778"/>
                </a:lnTo>
                <a:lnTo>
                  <a:pt x="100" y="770"/>
                </a:lnTo>
                <a:lnTo>
                  <a:pt x="98" y="761"/>
                </a:lnTo>
                <a:lnTo>
                  <a:pt x="94" y="754"/>
                </a:lnTo>
                <a:lnTo>
                  <a:pt x="90" y="747"/>
                </a:lnTo>
                <a:lnTo>
                  <a:pt x="83" y="741"/>
                </a:lnTo>
                <a:lnTo>
                  <a:pt x="77" y="736"/>
                </a:lnTo>
                <a:lnTo>
                  <a:pt x="69" y="732"/>
                </a:lnTo>
                <a:lnTo>
                  <a:pt x="62" y="729"/>
                </a:lnTo>
                <a:lnTo>
                  <a:pt x="62" y="7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59" name="Freeform 27">
            <a:extLst>
              <a:ext uri="{FF2B5EF4-FFF2-40B4-BE49-F238E27FC236}">
                <a16:creationId xmlns:a16="http://schemas.microsoft.com/office/drawing/2014/main" id="{ED1CA357-362A-485A-B6F6-DE7C27B3EDA0}"/>
              </a:ext>
            </a:extLst>
          </p:cNvPr>
          <p:cNvSpPr>
            <a:spLocks/>
          </p:cNvSpPr>
          <p:nvPr/>
        </p:nvSpPr>
        <p:spPr bwMode="auto">
          <a:xfrm>
            <a:off x="5481638" y="2421733"/>
            <a:ext cx="914400" cy="473869"/>
          </a:xfrm>
          <a:custGeom>
            <a:avLst/>
            <a:gdLst>
              <a:gd name="T0" fmla="*/ 720 w 768"/>
              <a:gd name="T1" fmla="*/ 398 h 398"/>
              <a:gd name="T2" fmla="*/ 48 w 768"/>
              <a:gd name="T3" fmla="*/ 398 h 398"/>
              <a:gd name="T4" fmla="*/ 48 w 768"/>
              <a:gd name="T5" fmla="*/ 398 h 398"/>
              <a:gd name="T6" fmla="*/ 39 w 768"/>
              <a:gd name="T7" fmla="*/ 398 h 398"/>
              <a:gd name="T8" fmla="*/ 30 w 768"/>
              <a:gd name="T9" fmla="*/ 394 h 398"/>
              <a:gd name="T10" fmla="*/ 22 w 768"/>
              <a:gd name="T11" fmla="*/ 390 h 398"/>
              <a:gd name="T12" fmla="*/ 14 w 768"/>
              <a:gd name="T13" fmla="*/ 384 h 398"/>
              <a:gd name="T14" fmla="*/ 9 w 768"/>
              <a:gd name="T15" fmla="*/ 378 h 398"/>
              <a:gd name="T16" fmla="*/ 4 w 768"/>
              <a:gd name="T17" fmla="*/ 370 h 398"/>
              <a:gd name="T18" fmla="*/ 1 w 768"/>
              <a:gd name="T19" fmla="*/ 361 h 398"/>
              <a:gd name="T20" fmla="*/ 0 w 768"/>
              <a:gd name="T21" fmla="*/ 351 h 398"/>
              <a:gd name="T22" fmla="*/ 0 w 768"/>
              <a:gd name="T23" fmla="*/ 76 h 398"/>
              <a:gd name="T24" fmla="*/ 0 w 768"/>
              <a:gd name="T25" fmla="*/ 76 h 398"/>
              <a:gd name="T26" fmla="*/ 1 w 768"/>
              <a:gd name="T27" fmla="*/ 68 h 398"/>
              <a:gd name="T28" fmla="*/ 3 w 768"/>
              <a:gd name="T29" fmla="*/ 61 h 398"/>
              <a:gd name="T30" fmla="*/ 6 w 768"/>
              <a:gd name="T31" fmla="*/ 46 h 398"/>
              <a:gd name="T32" fmla="*/ 13 w 768"/>
              <a:gd name="T33" fmla="*/ 34 h 398"/>
              <a:gd name="T34" fmla="*/ 23 w 768"/>
              <a:gd name="T35" fmla="*/ 23 h 398"/>
              <a:gd name="T36" fmla="*/ 33 w 768"/>
              <a:gd name="T37" fmla="*/ 13 h 398"/>
              <a:gd name="T38" fmla="*/ 46 w 768"/>
              <a:gd name="T39" fmla="*/ 6 h 398"/>
              <a:gd name="T40" fmla="*/ 61 w 768"/>
              <a:gd name="T41" fmla="*/ 3 h 398"/>
              <a:gd name="T42" fmla="*/ 68 w 768"/>
              <a:gd name="T43" fmla="*/ 1 h 398"/>
              <a:gd name="T44" fmla="*/ 76 w 768"/>
              <a:gd name="T45" fmla="*/ 0 h 398"/>
              <a:gd name="T46" fmla="*/ 720 w 768"/>
              <a:gd name="T47" fmla="*/ 0 h 398"/>
              <a:gd name="T48" fmla="*/ 720 w 768"/>
              <a:gd name="T49" fmla="*/ 0 h 398"/>
              <a:gd name="T50" fmla="*/ 729 w 768"/>
              <a:gd name="T51" fmla="*/ 1 h 398"/>
              <a:gd name="T52" fmla="*/ 738 w 768"/>
              <a:gd name="T53" fmla="*/ 4 h 398"/>
              <a:gd name="T54" fmla="*/ 747 w 768"/>
              <a:gd name="T55" fmla="*/ 9 h 398"/>
              <a:gd name="T56" fmla="*/ 754 w 768"/>
              <a:gd name="T57" fmla="*/ 14 h 398"/>
              <a:gd name="T58" fmla="*/ 760 w 768"/>
              <a:gd name="T59" fmla="*/ 22 h 398"/>
              <a:gd name="T60" fmla="*/ 764 w 768"/>
              <a:gd name="T61" fmla="*/ 30 h 398"/>
              <a:gd name="T62" fmla="*/ 767 w 768"/>
              <a:gd name="T63" fmla="*/ 39 h 398"/>
              <a:gd name="T64" fmla="*/ 768 w 768"/>
              <a:gd name="T65" fmla="*/ 48 h 398"/>
              <a:gd name="T66" fmla="*/ 768 w 768"/>
              <a:gd name="T67" fmla="*/ 351 h 398"/>
              <a:gd name="T68" fmla="*/ 768 w 768"/>
              <a:gd name="T69" fmla="*/ 351 h 398"/>
              <a:gd name="T70" fmla="*/ 767 w 768"/>
              <a:gd name="T71" fmla="*/ 361 h 398"/>
              <a:gd name="T72" fmla="*/ 764 w 768"/>
              <a:gd name="T73" fmla="*/ 370 h 398"/>
              <a:gd name="T74" fmla="*/ 760 w 768"/>
              <a:gd name="T75" fmla="*/ 378 h 398"/>
              <a:gd name="T76" fmla="*/ 754 w 768"/>
              <a:gd name="T77" fmla="*/ 384 h 398"/>
              <a:gd name="T78" fmla="*/ 747 w 768"/>
              <a:gd name="T79" fmla="*/ 390 h 398"/>
              <a:gd name="T80" fmla="*/ 738 w 768"/>
              <a:gd name="T81" fmla="*/ 394 h 398"/>
              <a:gd name="T82" fmla="*/ 729 w 768"/>
              <a:gd name="T83" fmla="*/ 398 h 398"/>
              <a:gd name="T84" fmla="*/ 720 w 768"/>
              <a:gd name="T85" fmla="*/ 398 h 398"/>
              <a:gd name="T86" fmla="*/ 720 w 768"/>
              <a:gd name="T8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8" h="398">
                <a:moveTo>
                  <a:pt x="720" y="398"/>
                </a:moveTo>
                <a:lnTo>
                  <a:pt x="48" y="398"/>
                </a:lnTo>
                <a:lnTo>
                  <a:pt x="48" y="398"/>
                </a:lnTo>
                <a:lnTo>
                  <a:pt x="39" y="398"/>
                </a:lnTo>
                <a:lnTo>
                  <a:pt x="30" y="394"/>
                </a:lnTo>
                <a:lnTo>
                  <a:pt x="22" y="390"/>
                </a:lnTo>
                <a:lnTo>
                  <a:pt x="14" y="384"/>
                </a:lnTo>
                <a:lnTo>
                  <a:pt x="9" y="378"/>
                </a:lnTo>
                <a:lnTo>
                  <a:pt x="4" y="370"/>
                </a:lnTo>
                <a:lnTo>
                  <a:pt x="1" y="361"/>
                </a:lnTo>
                <a:lnTo>
                  <a:pt x="0" y="351"/>
                </a:lnTo>
                <a:lnTo>
                  <a:pt x="0" y="76"/>
                </a:lnTo>
                <a:lnTo>
                  <a:pt x="0" y="76"/>
                </a:lnTo>
                <a:lnTo>
                  <a:pt x="1" y="68"/>
                </a:lnTo>
                <a:lnTo>
                  <a:pt x="3" y="61"/>
                </a:lnTo>
                <a:lnTo>
                  <a:pt x="6" y="46"/>
                </a:lnTo>
                <a:lnTo>
                  <a:pt x="13" y="34"/>
                </a:lnTo>
                <a:lnTo>
                  <a:pt x="23" y="23"/>
                </a:lnTo>
                <a:lnTo>
                  <a:pt x="33" y="13"/>
                </a:lnTo>
                <a:lnTo>
                  <a:pt x="46" y="6"/>
                </a:lnTo>
                <a:lnTo>
                  <a:pt x="61" y="3"/>
                </a:lnTo>
                <a:lnTo>
                  <a:pt x="68" y="1"/>
                </a:lnTo>
                <a:lnTo>
                  <a:pt x="76" y="0"/>
                </a:lnTo>
                <a:lnTo>
                  <a:pt x="720" y="0"/>
                </a:lnTo>
                <a:lnTo>
                  <a:pt x="720" y="0"/>
                </a:lnTo>
                <a:lnTo>
                  <a:pt x="729" y="1"/>
                </a:lnTo>
                <a:lnTo>
                  <a:pt x="738" y="4"/>
                </a:lnTo>
                <a:lnTo>
                  <a:pt x="747" y="9"/>
                </a:lnTo>
                <a:lnTo>
                  <a:pt x="754" y="14"/>
                </a:lnTo>
                <a:lnTo>
                  <a:pt x="760" y="22"/>
                </a:lnTo>
                <a:lnTo>
                  <a:pt x="764" y="30"/>
                </a:lnTo>
                <a:lnTo>
                  <a:pt x="767" y="39"/>
                </a:lnTo>
                <a:lnTo>
                  <a:pt x="768" y="48"/>
                </a:lnTo>
                <a:lnTo>
                  <a:pt x="768" y="351"/>
                </a:lnTo>
                <a:lnTo>
                  <a:pt x="768" y="351"/>
                </a:lnTo>
                <a:lnTo>
                  <a:pt x="767" y="361"/>
                </a:lnTo>
                <a:lnTo>
                  <a:pt x="764" y="370"/>
                </a:lnTo>
                <a:lnTo>
                  <a:pt x="760" y="378"/>
                </a:lnTo>
                <a:lnTo>
                  <a:pt x="754" y="384"/>
                </a:lnTo>
                <a:lnTo>
                  <a:pt x="747" y="390"/>
                </a:lnTo>
                <a:lnTo>
                  <a:pt x="738" y="394"/>
                </a:lnTo>
                <a:lnTo>
                  <a:pt x="729" y="398"/>
                </a:lnTo>
                <a:lnTo>
                  <a:pt x="720" y="398"/>
                </a:lnTo>
                <a:lnTo>
                  <a:pt x="720" y="3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60" name="Freeform 28">
            <a:extLst>
              <a:ext uri="{FF2B5EF4-FFF2-40B4-BE49-F238E27FC236}">
                <a16:creationId xmlns:a16="http://schemas.microsoft.com/office/drawing/2014/main" id="{F60EB01C-C5B9-41F3-BD5B-2A3FAA5B26D4}"/>
              </a:ext>
            </a:extLst>
          </p:cNvPr>
          <p:cNvSpPr>
            <a:spLocks/>
          </p:cNvSpPr>
          <p:nvPr/>
        </p:nvSpPr>
        <p:spPr bwMode="auto">
          <a:xfrm>
            <a:off x="5797155" y="3202783"/>
            <a:ext cx="913210" cy="473869"/>
          </a:xfrm>
          <a:custGeom>
            <a:avLst/>
            <a:gdLst>
              <a:gd name="T0" fmla="*/ 48 w 767"/>
              <a:gd name="T1" fmla="*/ 0 h 398"/>
              <a:gd name="T2" fmla="*/ 719 w 767"/>
              <a:gd name="T3" fmla="*/ 0 h 398"/>
              <a:gd name="T4" fmla="*/ 719 w 767"/>
              <a:gd name="T5" fmla="*/ 0 h 398"/>
              <a:gd name="T6" fmla="*/ 730 w 767"/>
              <a:gd name="T7" fmla="*/ 1 h 398"/>
              <a:gd name="T8" fmla="*/ 739 w 767"/>
              <a:gd name="T9" fmla="*/ 4 h 398"/>
              <a:gd name="T10" fmla="*/ 746 w 767"/>
              <a:gd name="T11" fmla="*/ 8 h 398"/>
              <a:gd name="T12" fmla="*/ 753 w 767"/>
              <a:gd name="T13" fmla="*/ 14 h 398"/>
              <a:gd name="T14" fmla="*/ 759 w 767"/>
              <a:gd name="T15" fmla="*/ 21 h 398"/>
              <a:gd name="T16" fmla="*/ 763 w 767"/>
              <a:gd name="T17" fmla="*/ 28 h 398"/>
              <a:gd name="T18" fmla="*/ 767 w 767"/>
              <a:gd name="T19" fmla="*/ 37 h 398"/>
              <a:gd name="T20" fmla="*/ 767 w 767"/>
              <a:gd name="T21" fmla="*/ 48 h 398"/>
              <a:gd name="T22" fmla="*/ 767 w 767"/>
              <a:gd name="T23" fmla="*/ 322 h 398"/>
              <a:gd name="T24" fmla="*/ 767 w 767"/>
              <a:gd name="T25" fmla="*/ 322 h 398"/>
              <a:gd name="T26" fmla="*/ 767 w 767"/>
              <a:gd name="T27" fmla="*/ 330 h 398"/>
              <a:gd name="T28" fmla="*/ 766 w 767"/>
              <a:gd name="T29" fmla="*/ 338 h 398"/>
              <a:gd name="T30" fmla="*/ 762 w 767"/>
              <a:gd name="T31" fmla="*/ 352 h 398"/>
              <a:gd name="T32" fmla="*/ 754 w 767"/>
              <a:gd name="T33" fmla="*/ 365 h 398"/>
              <a:gd name="T34" fmla="*/ 745 w 767"/>
              <a:gd name="T35" fmla="*/ 376 h 398"/>
              <a:gd name="T36" fmla="*/ 735 w 767"/>
              <a:gd name="T37" fmla="*/ 385 h 398"/>
              <a:gd name="T38" fmla="*/ 722 w 767"/>
              <a:gd name="T39" fmla="*/ 392 h 398"/>
              <a:gd name="T40" fmla="*/ 708 w 767"/>
              <a:gd name="T41" fmla="*/ 397 h 398"/>
              <a:gd name="T42" fmla="*/ 700 w 767"/>
              <a:gd name="T43" fmla="*/ 397 h 398"/>
              <a:gd name="T44" fmla="*/ 692 w 767"/>
              <a:gd name="T45" fmla="*/ 398 h 398"/>
              <a:gd name="T46" fmla="*/ 48 w 767"/>
              <a:gd name="T47" fmla="*/ 398 h 398"/>
              <a:gd name="T48" fmla="*/ 48 w 767"/>
              <a:gd name="T49" fmla="*/ 398 h 398"/>
              <a:gd name="T50" fmla="*/ 38 w 767"/>
              <a:gd name="T51" fmla="*/ 397 h 398"/>
              <a:gd name="T52" fmla="*/ 29 w 767"/>
              <a:gd name="T53" fmla="*/ 394 h 398"/>
              <a:gd name="T54" fmla="*/ 21 w 767"/>
              <a:gd name="T55" fmla="*/ 389 h 398"/>
              <a:gd name="T56" fmla="*/ 15 w 767"/>
              <a:gd name="T57" fmla="*/ 384 h 398"/>
              <a:gd name="T58" fmla="*/ 8 w 767"/>
              <a:gd name="T59" fmla="*/ 376 h 398"/>
              <a:gd name="T60" fmla="*/ 4 w 767"/>
              <a:gd name="T61" fmla="*/ 369 h 398"/>
              <a:gd name="T62" fmla="*/ 0 w 767"/>
              <a:gd name="T63" fmla="*/ 360 h 398"/>
              <a:gd name="T64" fmla="*/ 0 w 767"/>
              <a:gd name="T65" fmla="*/ 350 h 398"/>
              <a:gd name="T66" fmla="*/ 0 w 767"/>
              <a:gd name="T67" fmla="*/ 48 h 398"/>
              <a:gd name="T68" fmla="*/ 0 w 767"/>
              <a:gd name="T69" fmla="*/ 48 h 398"/>
              <a:gd name="T70" fmla="*/ 0 w 767"/>
              <a:gd name="T71" fmla="*/ 37 h 398"/>
              <a:gd name="T72" fmla="*/ 4 w 767"/>
              <a:gd name="T73" fmla="*/ 28 h 398"/>
              <a:gd name="T74" fmla="*/ 8 w 767"/>
              <a:gd name="T75" fmla="*/ 21 h 398"/>
              <a:gd name="T76" fmla="*/ 15 w 767"/>
              <a:gd name="T77" fmla="*/ 14 h 398"/>
              <a:gd name="T78" fmla="*/ 21 w 767"/>
              <a:gd name="T79" fmla="*/ 8 h 398"/>
              <a:gd name="T80" fmla="*/ 29 w 767"/>
              <a:gd name="T81" fmla="*/ 4 h 398"/>
              <a:gd name="T82" fmla="*/ 38 w 767"/>
              <a:gd name="T83" fmla="*/ 1 h 398"/>
              <a:gd name="T84" fmla="*/ 48 w 767"/>
              <a:gd name="T85" fmla="*/ 0 h 398"/>
              <a:gd name="T86" fmla="*/ 48 w 767"/>
              <a:gd name="T87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7" h="398">
                <a:moveTo>
                  <a:pt x="48" y="0"/>
                </a:moveTo>
                <a:lnTo>
                  <a:pt x="719" y="0"/>
                </a:lnTo>
                <a:lnTo>
                  <a:pt x="719" y="0"/>
                </a:lnTo>
                <a:lnTo>
                  <a:pt x="730" y="1"/>
                </a:lnTo>
                <a:lnTo>
                  <a:pt x="739" y="4"/>
                </a:lnTo>
                <a:lnTo>
                  <a:pt x="746" y="8"/>
                </a:lnTo>
                <a:lnTo>
                  <a:pt x="753" y="14"/>
                </a:lnTo>
                <a:lnTo>
                  <a:pt x="759" y="21"/>
                </a:lnTo>
                <a:lnTo>
                  <a:pt x="763" y="28"/>
                </a:lnTo>
                <a:lnTo>
                  <a:pt x="767" y="37"/>
                </a:lnTo>
                <a:lnTo>
                  <a:pt x="767" y="48"/>
                </a:lnTo>
                <a:lnTo>
                  <a:pt x="767" y="322"/>
                </a:lnTo>
                <a:lnTo>
                  <a:pt x="767" y="322"/>
                </a:lnTo>
                <a:lnTo>
                  <a:pt x="767" y="330"/>
                </a:lnTo>
                <a:lnTo>
                  <a:pt x="766" y="338"/>
                </a:lnTo>
                <a:lnTo>
                  <a:pt x="762" y="352"/>
                </a:lnTo>
                <a:lnTo>
                  <a:pt x="754" y="365"/>
                </a:lnTo>
                <a:lnTo>
                  <a:pt x="745" y="376"/>
                </a:lnTo>
                <a:lnTo>
                  <a:pt x="735" y="385"/>
                </a:lnTo>
                <a:lnTo>
                  <a:pt x="722" y="392"/>
                </a:lnTo>
                <a:lnTo>
                  <a:pt x="708" y="397"/>
                </a:lnTo>
                <a:lnTo>
                  <a:pt x="700" y="397"/>
                </a:lnTo>
                <a:lnTo>
                  <a:pt x="692" y="398"/>
                </a:lnTo>
                <a:lnTo>
                  <a:pt x="48" y="398"/>
                </a:lnTo>
                <a:lnTo>
                  <a:pt x="48" y="398"/>
                </a:lnTo>
                <a:lnTo>
                  <a:pt x="38" y="397"/>
                </a:lnTo>
                <a:lnTo>
                  <a:pt x="29" y="394"/>
                </a:lnTo>
                <a:lnTo>
                  <a:pt x="21" y="389"/>
                </a:lnTo>
                <a:lnTo>
                  <a:pt x="15" y="384"/>
                </a:lnTo>
                <a:lnTo>
                  <a:pt x="8" y="376"/>
                </a:lnTo>
                <a:lnTo>
                  <a:pt x="4" y="369"/>
                </a:lnTo>
                <a:lnTo>
                  <a:pt x="0" y="360"/>
                </a:lnTo>
                <a:lnTo>
                  <a:pt x="0" y="350"/>
                </a:lnTo>
                <a:lnTo>
                  <a:pt x="0" y="48"/>
                </a:lnTo>
                <a:lnTo>
                  <a:pt x="0" y="48"/>
                </a:lnTo>
                <a:lnTo>
                  <a:pt x="0" y="37"/>
                </a:lnTo>
                <a:lnTo>
                  <a:pt x="4" y="28"/>
                </a:lnTo>
                <a:lnTo>
                  <a:pt x="8" y="21"/>
                </a:lnTo>
                <a:lnTo>
                  <a:pt x="15" y="14"/>
                </a:lnTo>
                <a:lnTo>
                  <a:pt x="21" y="8"/>
                </a:lnTo>
                <a:lnTo>
                  <a:pt x="29" y="4"/>
                </a:lnTo>
                <a:lnTo>
                  <a:pt x="38" y="1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61" name="Freeform 29">
            <a:extLst>
              <a:ext uri="{FF2B5EF4-FFF2-40B4-BE49-F238E27FC236}">
                <a16:creationId xmlns:a16="http://schemas.microsoft.com/office/drawing/2014/main" id="{84C43B6D-4460-4145-B492-24D8262887DF}"/>
              </a:ext>
            </a:extLst>
          </p:cNvPr>
          <p:cNvSpPr>
            <a:spLocks/>
          </p:cNvSpPr>
          <p:nvPr/>
        </p:nvSpPr>
        <p:spPr bwMode="auto">
          <a:xfrm>
            <a:off x="5560220" y="2512220"/>
            <a:ext cx="1073944" cy="1073944"/>
          </a:xfrm>
          <a:custGeom>
            <a:avLst/>
            <a:gdLst>
              <a:gd name="T0" fmla="*/ 840 w 902"/>
              <a:gd name="T1" fmla="*/ 902 h 902"/>
              <a:gd name="T2" fmla="*/ 62 w 902"/>
              <a:gd name="T3" fmla="*/ 902 h 902"/>
              <a:gd name="T4" fmla="*/ 62 w 902"/>
              <a:gd name="T5" fmla="*/ 902 h 902"/>
              <a:gd name="T6" fmla="*/ 49 w 902"/>
              <a:gd name="T7" fmla="*/ 901 h 902"/>
              <a:gd name="T8" fmla="*/ 37 w 902"/>
              <a:gd name="T9" fmla="*/ 897 h 902"/>
              <a:gd name="T10" fmla="*/ 27 w 902"/>
              <a:gd name="T11" fmla="*/ 892 h 902"/>
              <a:gd name="T12" fmla="*/ 18 w 902"/>
              <a:gd name="T13" fmla="*/ 884 h 902"/>
              <a:gd name="T14" fmla="*/ 10 w 902"/>
              <a:gd name="T15" fmla="*/ 875 h 902"/>
              <a:gd name="T16" fmla="*/ 5 w 902"/>
              <a:gd name="T17" fmla="*/ 865 h 902"/>
              <a:gd name="T18" fmla="*/ 1 w 902"/>
              <a:gd name="T19" fmla="*/ 853 h 902"/>
              <a:gd name="T20" fmla="*/ 0 w 902"/>
              <a:gd name="T21" fmla="*/ 840 h 902"/>
              <a:gd name="T22" fmla="*/ 0 w 902"/>
              <a:gd name="T23" fmla="*/ 62 h 902"/>
              <a:gd name="T24" fmla="*/ 0 w 902"/>
              <a:gd name="T25" fmla="*/ 62 h 902"/>
              <a:gd name="T26" fmla="*/ 1 w 902"/>
              <a:gd name="T27" fmla="*/ 50 h 902"/>
              <a:gd name="T28" fmla="*/ 5 w 902"/>
              <a:gd name="T29" fmla="*/ 39 h 902"/>
              <a:gd name="T30" fmla="*/ 10 w 902"/>
              <a:gd name="T31" fmla="*/ 27 h 902"/>
              <a:gd name="T32" fmla="*/ 18 w 902"/>
              <a:gd name="T33" fmla="*/ 18 h 902"/>
              <a:gd name="T34" fmla="*/ 27 w 902"/>
              <a:gd name="T35" fmla="*/ 10 h 902"/>
              <a:gd name="T36" fmla="*/ 37 w 902"/>
              <a:gd name="T37" fmla="*/ 5 h 902"/>
              <a:gd name="T38" fmla="*/ 49 w 902"/>
              <a:gd name="T39" fmla="*/ 1 h 902"/>
              <a:gd name="T40" fmla="*/ 62 w 902"/>
              <a:gd name="T41" fmla="*/ 0 h 902"/>
              <a:gd name="T42" fmla="*/ 840 w 902"/>
              <a:gd name="T43" fmla="*/ 0 h 902"/>
              <a:gd name="T44" fmla="*/ 840 w 902"/>
              <a:gd name="T45" fmla="*/ 0 h 902"/>
              <a:gd name="T46" fmla="*/ 851 w 902"/>
              <a:gd name="T47" fmla="*/ 1 h 902"/>
              <a:gd name="T48" fmla="*/ 863 w 902"/>
              <a:gd name="T49" fmla="*/ 5 h 902"/>
              <a:gd name="T50" fmla="*/ 873 w 902"/>
              <a:gd name="T51" fmla="*/ 10 h 902"/>
              <a:gd name="T52" fmla="*/ 884 w 902"/>
              <a:gd name="T53" fmla="*/ 18 h 902"/>
              <a:gd name="T54" fmla="*/ 890 w 902"/>
              <a:gd name="T55" fmla="*/ 27 h 902"/>
              <a:gd name="T56" fmla="*/ 896 w 902"/>
              <a:gd name="T57" fmla="*/ 39 h 902"/>
              <a:gd name="T58" fmla="*/ 900 w 902"/>
              <a:gd name="T59" fmla="*/ 50 h 902"/>
              <a:gd name="T60" fmla="*/ 902 w 902"/>
              <a:gd name="T61" fmla="*/ 62 h 902"/>
              <a:gd name="T62" fmla="*/ 902 w 902"/>
              <a:gd name="T63" fmla="*/ 840 h 902"/>
              <a:gd name="T64" fmla="*/ 902 w 902"/>
              <a:gd name="T65" fmla="*/ 840 h 902"/>
              <a:gd name="T66" fmla="*/ 900 w 902"/>
              <a:gd name="T67" fmla="*/ 853 h 902"/>
              <a:gd name="T68" fmla="*/ 896 w 902"/>
              <a:gd name="T69" fmla="*/ 865 h 902"/>
              <a:gd name="T70" fmla="*/ 890 w 902"/>
              <a:gd name="T71" fmla="*/ 875 h 902"/>
              <a:gd name="T72" fmla="*/ 884 w 902"/>
              <a:gd name="T73" fmla="*/ 884 h 902"/>
              <a:gd name="T74" fmla="*/ 873 w 902"/>
              <a:gd name="T75" fmla="*/ 892 h 902"/>
              <a:gd name="T76" fmla="*/ 863 w 902"/>
              <a:gd name="T77" fmla="*/ 897 h 902"/>
              <a:gd name="T78" fmla="*/ 851 w 902"/>
              <a:gd name="T79" fmla="*/ 901 h 902"/>
              <a:gd name="T80" fmla="*/ 840 w 902"/>
              <a:gd name="T81" fmla="*/ 902 h 902"/>
              <a:gd name="T82" fmla="*/ 840 w 902"/>
              <a:gd name="T83" fmla="*/ 90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2" h="902">
                <a:moveTo>
                  <a:pt x="840" y="902"/>
                </a:moveTo>
                <a:lnTo>
                  <a:pt x="62" y="902"/>
                </a:lnTo>
                <a:lnTo>
                  <a:pt x="62" y="902"/>
                </a:lnTo>
                <a:lnTo>
                  <a:pt x="49" y="901"/>
                </a:lnTo>
                <a:lnTo>
                  <a:pt x="37" y="897"/>
                </a:lnTo>
                <a:lnTo>
                  <a:pt x="27" y="892"/>
                </a:lnTo>
                <a:lnTo>
                  <a:pt x="18" y="884"/>
                </a:lnTo>
                <a:lnTo>
                  <a:pt x="10" y="875"/>
                </a:lnTo>
                <a:lnTo>
                  <a:pt x="5" y="865"/>
                </a:lnTo>
                <a:lnTo>
                  <a:pt x="1" y="853"/>
                </a:lnTo>
                <a:lnTo>
                  <a:pt x="0" y="840"/>
                </a:lnTo>
                <a:lnTo>
                  <a:pt x="0" y="62"/>
                </a:lnTo>
                <a:lnTo>
                  <a:pt x="0" y="62"/>
                </a:lnTo>
                <a:lnTo>
                  <a:pt x="1" y="50"/>
                </a:lnTo>
                <a:lnTo>
                  <a:pt x="5" y="39"/>
                </a:lnTo>
                <a:lnTo>
                  <a:pt x="10" y="27"/>
                </a:lnTo>
                <a:lnTo>
                  <a:pt x="18" y="18"/>
                </a:lnTo>
                <a:lnTo>
                  <a:pt x="27" y="10"/>
                </a:lnTo>
                <a:lnTo>
                  <a:pt x="37" y="5"/>
                </a:lnTo>
                <a:lnTo>
                  <a:pt x="49" y="1"/>
                </a:lnTo>
                <a:lnTo>
                  <a:pt x="62" y="0"/>
                </a:lnTo>
                <a:lnTo>
                  <a:pt x="840" y="0"/>
                </a:lnTo>
                <a:lnTo>
                  <a:pt x="840" y="0"/>
                </a:lnTo>
                <a:lnTo>
                  <a:pt x="851" y="1"/>
                </a:lnTo>
                <a:lnTo>
                  <a:pt x="863" y="5"/>
                </a:lnTo>
                <a:lnTo>
                  <a:pt x="873" y="10"/>
                </a:lnTo>
                <a:lnTo>
                  <a:pt x="884" y="18"/>
                </a:lnTo>
                <a:lnTo>
                  <a:pt x="890" y="27"/>
                </a:lnTo>
                <a:lnTo>
                  <a:pt x="896" y="39"/>
                </a:lnTo>
                <a:lnTo>
                  <a:pt x="900" y="50"/>
                </a:lnTo>
                <a:lnTo>
                  <a:pt x="902" y="62"/>
                </a:lnTo>
                <a:lnTo>
                  <a:pt x="902" y="840"/>
                </a:lnTo>
                <a:lnTo>
                  <a:pt x="902" y="840"/>
                </a:lnTo>
                <a:lnTo>
                  <a:pt x="900" y="853"/>
                </a:lnTo>
                <a:lnTo>
                  <a:pt x="896" y="865"/>
                </a:lnTo>
                <a:lnTo>
                  <a:pt x="890" y="875"/>
                </a:lnTo>
                <a:lnTo>
                  <a:pt x="884" y="884"/>
                </a:lnTo>
                <a:lnTo>
                  <a:pt x="873" y="892"/>
                </a:lnTo>
                <a:lnTo>
                  <a:pt x="863" y="897"/>
                </a:lnTo>
                <a:lnTo>
                  <a:pt x="851" y="901"/>
                </a:lnTo>
                <a:lnTo>
                  <a:pt x="840" y="902"/>
                </a:lnTo>
                <a:lnTo>
                  <a:pt x="840" y="9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62" name="Freeform 30">
            <a:extLst>
              <a:ext uri="{FF2B5EF4-FFF2-40B4-BE49-F238E27FC236}">
                <a16:creationId xmlns:a16="http://schemas.microsoft.com/office/drawing/2014/main" id="{3571A415-0253-433A-9544-86E95DF9CADD}"/>
              </a:ext>
            </a:extLst>
          </p:cNvPr>
          <p:cNvSpPr>
            <a:spLocks/>
          </p:cNvSpPr>
          <p:nvPr/>
        </p:nvSpPr>
        <p:spPr bwMode="auto">
          <a:xfrm>
            <a:off x="6036469" y="3037287"/>
            <a:ext cx="120254" cy="988219"/>
          </a:xfrm>
          <a:custGeom>
            <a:avLst/>
            <a:gdLst>
              <a:gd name="T0" fmla="*/ 62 w 101"/>
              <a:gd name="T1" fmla="*/ 729 h 830"/>
              <a:gd name="T2" fmla="*/ 62 w 101"/>
              <a:gd name="T3" fmla="*/ 0 h 830"/>
              <a:gd name="T4" fmla="*/ 39 w 101"/>
              <a:gd name="T5" fmla="*/ 0 h 830"/>
              <a:gd name="T6" fmla="*/ 39 w 101"/>
              <a:gd name="T7" fmla="*/ 729 h 830"/>
              <a:gd name="T8" fmla="*/ 39 w 101"/>
              <a:gd name="T9" fmla="*/ 729 h 830"/>
              <a:gd name="T10" fmla="*/ 31 w 101"/>
              <a:gd name="T11" fmla="*/ 732 h 830"/>
              <a:gd name="T12" fmla="*/ 24 w 101"/>
              <a:gd name="T13" fmla="*/ 736 h 830"/>
              <a:gd name="T14" fmla="*/ 17 w 101"/>
              <a:gd name="T15" fmla="*/ 741 h 830"/>
              <a:gd name="T16" fmla="*/ 11 w 101"/>
              <a:gd name="T17" fmla="*/ 747 h 830"/>
              <a:gd name="T18" fmla="*/ 7 w 101"/>
              <a:gd name="T19" fmla="*/ 754 h 830"/>
              <a:gd name="T20" fmla="*/ 3 w 101"/>
              <a:gd name="T21" fmla="*/ 761 h 830"/>
              <a:gd name="T22" fmla="*/ 0 w 101"/>
              <a:gd name="T23" fmla="*/ 770 h 830"/>
              <a:gd name="T24" fmla="*/ 0 w 101"/>
              <a:gd name="T25" fmla="*/ 778 h 830"/>
              <a:gd name="T26" fmla="*/ 0 w 101"/>
              <a:gd name="T27" fmla="*/ 778 h 830"/>
              <a:gd name="T28" fmla="*/ 0 w 101"/>
              <a:gd name="T29" fmla="*/ 788 h 830"/>
              <a:gd name="T30" fmla="*/ 4 w 101"/>
              <a:gd name="T31" fmla="*/ 799 h 830"/>
              <a:gd name="T32" fmla="*/ 8 w 101"/>
              <a:gd name="T33" fmla="*/ 807 h 830"/>
              <a:gd name="T34" fmla="*/ 15 w 101"/>
              <a:gd name="T35" fmla="*/ 814 h 830"/>
              <a:gd name="T36" fmla="*/ 22 w 101"/>
              <a:gd name="T37" fmla="*/ 821 h 830"/>
              <a:gd name="T38" fmla="*/ 31 w 101"/>
              <a:gd name="T39" fmla="*/ 826 h 830"/>
              <a:gd name="T40" fmla="*/ 40 w 101"/>
              <a:gd name="T41" fmla="*/ 828 h 830"/>
              <a:gd name="T42" fmla="*/ 51 w 101"/>
              <a:gd name="T43" fmla="*/ 830 h 830"/>
              <a:gd name="T44" fmla="*/ 51 w 101"/>
              <a:gd name="T45" fmla="*/ 830 h 830"/>
              <a:gd name="T46" fmla="*/ 61 w 101"/>
              <a:gd name="T47" fmla="*/ 828 h 830"/>
              <a:gd name="T48" fmla="*/ 70 w 101"/>
              <a:gd name="T49" fmla="*/ 826 h 830"/>
              <a:gd name="T50" fmla="*/ 79 w 101"/>
              <a:gd name="T51" fmla="*/ 821 h 830"/>
              <a:gd name="T52" fmla="*/ 87 w 101"/>
              <a:gd name="T53" fmla="*/ 814 h 830"/>
              <a:gd name="T54" fmla="*/ 92 w 101"/>
              <a:gd name="T55" fmla="*/ 807 h 830"/>
              <a:gd name="T56" fmla="*/ 97 w 101"/>
              <a:gd name="T57" fmla="*/ 799 h 830"/>
              <a:gd name="T58" fmla="*/ 100 w 101"/>
              <a:gd name="T59" fmla="*/ 788 h 830"/>
              <a:gd name="T60" fmla="*/ 101 w 101"/>
              <a:gd name="T61" fmla="*/ 778 h 830"/>
              <a:gd name="T62" fmla="*/ 101 w 101"/>
              <a:gd name="T63" fmla="*/ 778 h 830"/>
              <a:gd name="T64" fmla="*/ 100 w 101"/>
              <a:gd name="T65" fmla="*/ 770 h 830"/>
              <a:gd name="T66" fmla="*/ 98 w 101"/>
              <a:gd name="T67" fmla="*/ 761 h 830"/>
              <a:gd name="T68" fmla="*/ 94 w 101"/>
              <a:gd name="T69" fmla="*/ 754 h 830"/>
              <a:gd name="T70" fmla="*/ 89 w 101"/>
              <a:gd name="T71" fmla="*/ 747 h 830"/>
              <a:gd name="T72" fmla="*/ 84 w 101"/>
              <a:gd name="T73" fmla="*/ 741 h 830"/>
              <a:gd name="T74" fmla="*/ 78 w 101"/>
              <a:gd name="T75" fmla="*/ 736 h 830"/>
              <a:gd name="T76" fmla="*/ 70 w 101"/>
              <a:gd name="T77" fmla="*/ 732 h 830"/>
              <a:gd name="T78" fmla="*/ 62 w 101"/>
              <a:gd name="T79" fmla="*/ 729 h 830"/>
              <a:gd name="T80" fmla="*/ 62 w 101"/>
              <a:gd name="T81" fmla="*/ 729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1" h="830">
                <a:moveTo>
                  <a:pt x="62" y="729"/>
                </a:moveTo>
                <a:lnTo>
                  <a:pt x="62" y="0"/>
                </a:lnTo>
                <a:lnTo>
                  <a:pt x="39" y="0"/>
                </a:lnTo>
                <a:lnTo>
                  <a:pt x="39" y="729"/>
                </a:lnTo>
                <a:lnTo>
                  <a:pt x="39" y="729"/>
                </a:lnTo>
                <a:lnTo>
                  <a:pt x="31" y="732"/>
                </a:lnTo>
                <a:lnTo>
                  <a:pt x="24" y="736"/>
                </a:lnTo>
                <a:lnTo>
                  <a:pt x="17" y="741"/>
                </a:lnTo>
                <a:lnTo>
                  <a:pt x="11" y="747"/>
                </a:lnTo>
                <a:lnTo>
                  <a:pt x="7" y="754"/>
                </a:lnTo>
                <a:lnTo>
                  <a:pt x="3" y="761"/>
                </a:lnTo>
                <a:lnTo>
                  <a:pt x="0" y="770"/>
                </a:lnTo>
                <a:lnTo>
                  <a:pt x="0" y="778"/>
                </a:lnTo>
                <a:lnTo>
                  <a:pt x="0" y="778"/>
                </a:lnTo>
                <a:lnTo>
                  <a:pt x="0" y="788"/>
                </a:lnTo>
                <a:lnTo>
                  <a:pt x="4" y="799"/>
                </a:lnTo>
                <a:lnTo>
                  <a:pt x="8" y="807"/>
                </a:lnTo>
                <a:lnTo>
                  <a:pt x="15" y="814"/>
                </a:lnTo>
                <a:lnTo>
                  <a:pt x="22" y="821"/>
                </a:lnTo>
                <a:lnTo>
                  <a:pt x="31" y="826"/>
                </a:lnTo>
                <a:lnTo>
                  <a:pt x="40" y="828"/>
                </a:lnTo>
                <a:lnTo>
                  <a:pt x="51" y="830"/>
                </a:lnTo>
                <a:lnTo>
                  <a:pt x="51" y="830"/>
                </a:lnTo>
                <a:lnTo>
                  <a:pt x="61" y="828"/>
                </a:lnTo>
                <a:lnTo>
                  <a:pt x="70" y="826"/>
                </a:lnTo>
                <a:lnTo>
                  <a:pt x="79" y="821"/>
                </a:lnTo>
                <a:lnTo>
                  <a:pt x="87" y="814"/>
                </a:lnTo>
                <a:lnTo>
                  <a:pt x="92" y="807"/>
                </a:lnTo>
                <a:lnTo>
                  <a:pt x="97" y="799"/>
                </a:lnTo>
                <a:lnTo>
                  <a:pt x="100" y="788"/>
                </a:lnTo>
                <a:lnTo>
                  <a:pt x="101" y="778"/>
                </a:lnTo>
                <a:lnTo>
                  <a:pt x="101" y="778"/>
                </a:lnTo>
                <a:lnTo>
                  <a:pt x="100" y="770"/>
                </a:lnTo>
                <a:lnTo>
                  <a:pt x="98" y="761"/>
                </a:lnTo>
                <a:lnTo>
                  <a:pt x="94" y="754"/>
                </a:lnTo>
                <a:lnTo>
                  <a:pt x="89" y="747"/>
                </a:lnTo>
                <a:lnTo>
                  <a:pt x="84" y="741"/>
                </a:lnTo>
                <a:lnTo>
                  <a:pt x="78" y="736"/>
                </a:lnTo>
                <a:lnTo>
                  <a:pt x="70" y="732"/>
                </a:lnTo>
                <a:lnTo>
                  <a:pt x="62" y="729"/>
                </a:lnTo>
                <a:lnTo>
                  <a:pt x="62" y="7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469" name="Rectangle 37">
            <a:extLst>
              <a:ext uri="{FF2B5EF4-FFF2-40B4-BE49-F238E27FC236}">
                <a16:creationId xmlns:a16="http://schemas.microsoft.com/office/drawing/2014/main" id="{C7388232-A72F-4521-87F4-32BA2B606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69" y="3144441"/>
            <a:ext cx="48731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noProof="0" dirty="0"/>
              <a:t>2020</a:t>
            </a:r>
          </a:p>
        </p:txBody>
      </p:sp>
      <p:sp>
        <p:nvSpPr>
          <p:cNvPr id="588" name="Rectangle 156">
            <a:extLst>
              <a:ext uri="{FF2B5EF4-FFF2-40B4-BE49-F238E27FC236}">
                <a16:creationId xmlns:a16="http://schemas.microsoft.com/office/drawing/2014/main" id="{1BE82C38-260E-4776-9913-DB498D94B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663" y="3144441"/>
            <a:ext cx="48731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noProof="0" dirty="0"/>
              <a:t>2021</a:t>
            </a:r>
          </a:p>
        </p:txBody>
      </p:sp>
      <p:sp>
        <p:nvSpPr>
          <p:cNvPr id="307" name="Rectangle 276">
            <a:extLst>
              <a:ext uri="{FF2B5EF4-FFF2-40B4-BE49-F238E27FC236}">
                <a16:creationId xmlns:a16="http://schemas.microsoft.com/office/drawing/2014/main" id="{9E93728D-4669-4562-9807-4F297887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678" y="3144441"/>
            <a:ext cx="48731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noProof="0" dirty="0"/>
              <a:t>2023</a:t>
            </a:r>
          </a:p>
        </p:txBody>
      </p:sp>
      <p:sp>
        <p:nvSpPr>
          <p:cNvPr id="426" name="Rectangle 395">
            <a:extLst>
              <a:ext uri="{FF2B5EF4-FFF2-40B4-BE49-F238E27FC236}">
                <a16:creationId xmlns:a16="http://schemas.microsoft.com/office/drawing/2014/main" id="{5CCA29BC-6459-41B0-BF38-AD80FE39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282" y="3144441"/>
            <a:ext cx="48731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noProof="0" dirty="0"/>
              <a:t>2024</a:t>
            </a:r>
          </a:p>
        </p:txBody>
      </p:sp>
      <p:sp>
        <p:nvSpPr>
          <p:cNvPr id="145" name="Rectangle 515">
            <a:extLst>
              <a:ext uri="{FF2B5EF4-FFF2-40B4-BE49-F238E27FC236}">
                <a16:creationId xmlns:a16="http://schemas.microsoft.com/office/drawing/2014/main" id="{82B7323B-B694-4767-B557-C9543BF0B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266" y="3144441"/>
            <a:ext cx="48731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noProof="0" dirty="0"/>
              <a:t>2022</a:t>
            </a:r>
          </a:p>
        </p:txBody>
      </p:sp>
      <p:sp>
        <p:nvSpPr>
          <p:cNvPr id="643" name="TextBox 642">
            <a:extLst>
              <a:ext uri="{FF2B5EF4-FFF2-40B4-BE49-F238E27FC236}">
                <a16:creationId xmlns:a16="http://schemas.microsoft.com/office/drawing/2014/main" id="{FA16B533-A7EF-4DE0-A295-4CFD58856FFA}"/>
              </a:ext>
            </a:extLst>
          </p:cNvPr>
          <p:cNvSpPr txBox="1"/>
          <p:nvPr/>
        </p:nvSpPr>
        <p:spPr>
          <a:xfrm>
            <a:off x="1930604" y="4548537"/>
            <a:ext cx="1222427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noProof="0" dirty="0"/>
              <a:t>Insira o texto aqui.</a:t>
            </a: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B0FBB1E3-B61B-47DF-ADCC-C57AF0F61322}"/>
              </a:ext>
            </a:extLst>
          </p:cNvPr>
          <p:cNvSpPr txBox="1"/>
          <p:nvPr/>
        </p:nvSpPr>
        <p:spPr>
          <a:xfrm>
            <a:off x="1886990" y="4331261"/>
            <a:ext cx="13096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noProof="0" dirty="0"/>
              <a:t>Insira o título aqui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50C1D72C-8847-48CD-A167-60CC7E518910}"/>
              </a:ext>
            </a:extLst>
          </p:cNvPr>
          <p:cNvSpPr txBox="1"/>
          <p:nvPr/>
        </p:nvSpPr>
        <p:spPr>
          <a:xfrm>
            <a:off x="3704571" y="4548537"/>
            <a:ext cx="1222427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noProof="0" dirty="0"/>
              <a:t>Insira o texto aqui.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845D0E06-90C3-4E61-B553-C15AD1F19F94}"/>
              </a:ext>
            </a:extLst>
          </p:cNvPr>
          <p:cNvSpPr txBox="1"/>
          <p:nvPr/>
        </p:nvSpPr>
        <p:spPr>
          <a:xfrm>
            <a:off x="3660957" y="4331261"/>
            <a:ext cx="13096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noProof="0" dirty="0"/>
              <a:t>Insira o título aqui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8C5D54ED-B969-4E1B-BFF1-4B5D387DB4B4}"/>
              </a:ext>
            </a:extLst>
          </p:cNvPr>
          <p:cNvSpPr txBox="1"/>
          <p:nvPr/>
        </p:nvSpPr>
        <p:spPr>
          <a:xfrm>
            <a:off x="5478539" y="4548537"/>
            <a:ext cx="1222427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noProof="0" dirty="0"/>
              <a:t>Insira o texto aqui.</a:t>
            </a: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F037F146-B288-45F5-9F96-03E6A74CF8F8}"/>
              </a:ext>
            </a:extLst>
          </p:cNvPr>
          <p:cNvSpPr txBox="1"/>
          <p:nvPr/>
        </p:nvSpPr>
        <p:spPr>
          <a:xfrm>
            <a:off x="5434925" y="4331261"/>
            <a:ext cx="13096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noProof="0" dirty="0"/>
              <a:t>Insira o título aqui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747E2467-0AB9-4932-BCC6-91D79B58FE1F}"/>
              </a:ext>
            </a:extLst>
          </p:cNvPr>
          <p:cNvSpPr txBox="1"/>
          <p:nvPr/>
        </p:nvSpPr>
        <p:spPr>
          <a:xfrm>
            <a:off x="7252506" y="4548537"/>
            <a:ext cx="1222427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noProof="0" dirty="0"/>
              <a:t>Insira o texto aqui.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2E9443DA-C3E4-4C9B-9CA7-07DEE53A59A7}"/>
              </a:ext>
            </a:extLst>
          </p:cNvPr>
          <p:cNvSpPr txBox="1"/>
          <p:nvPr/>
        </p:nvSpPr>
        <p:spPr>
          <a:xfrm>
            <a:off x="7208892" y="4331261"/>
            <a:ext cx="13096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noProof="0" dirty="0"/>
              <a:t>Insira o título aqui</a:t>
            </a: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6A0422F3-B6CE-44F6-8F9F-083747619E3F}"/>
              </a:ext>
            </a:extLst>
          </p:cNvPr>
          <p:cNvSpPr txBox="1"/>
          <p:nvPr/>
        </p:nvSpPr>
        <p:spPr>
          <a:xfrm>
            <a:off x="9026474" y="4548537"/>
            <a:ext cx="1222427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noProof="0" dirty="0"/>
              <a:t>Insira o texto aqui.</a:t>
            </a:r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5C4C9ADF-02CB-48B0-8DD1-A6CEFF61F6C5}"/>
              </a:ext>
            </a:extLst>
          </p:cNvPr>
          <p:cNvSpPr txBox="1"/>
          <p:nvPr/>
        </p:nvSpPr>
        <p:spPr>
          <a:xfrm>
            <a:off x="8982859" y="4331261"/>
            <a:ext cx="13096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noProof="0" dirty="0"/>
              <a:t>Insira o título aqui</a:t>
            </a:r>
          </a:p>
        </p:txBody>
      </p:sp>
      <p:pic>
        <p:nvPicPr>
          <p:cNvPr id="3" name="Graphic 35">
            <a:extLst>
              <a:ext uri="{FF2B5EF4-FFF2-40B4-BE49-F238E27FC236}">
                <a16:creationId xmlns:a16="http://schemas.microsoft.com/office/drawing/2014/main" id="{0F2346FB-F601-F564-FBC3-53C916E8C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2790" y="2674741"/>
            <a:ext cx="457200" cy="457200"/>
          </a:xfrm>
          <a:prstGeom prst="rect">
            <a:avLst/>
          </a:prstGeom>
        </p:spPr>
      </p:pic>
      <p:pic>
        <p:nvPicPr>
          <p:cNvPr id="4" name="Graphic 35" descr="Agricultura com preenchimento sólido">
            <a:extLst>
              <a:ext uri="{FF2B5EF4-FFF2-40B4-BE49-F238E27FC236}">
                <a16:creationId xmlns:a16="http://schemas.microsoft.com/office/drawing/2014/main" id="{838E76B4-D024-302D-3CF0-DD1C3DA74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079876" y="2641998"/>
            <a:ext cx="457200" cy="457200"/>
          </a:xfrm>
          <a:prstGeom prst="rect">
            <a:avLst/>
          </a:prstGeom>
        </p:spPr>
      </p:pic>
      <p:pic>
        <p:nvPicPr>
          <p:cNvPr id="5" name="Graphic 35" descr="Brinde com preenchimento sólido">
            <a:extLst>
              <a:ext uri="{FF2B5EF4-FFF2-40B4-BE49-F238E27FC236}">
                <a16:creationId xmlns:a16="http://schemas.microsoft.com/office/drawing/2014/main" id="{C1138433-075D-A990-4E3B-9838CB87BE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67996" y="2654631"/>
            <a:ext cx="457200" cy="457200"/>
          </a:xfrm>
          <a:prstGeom prst="rect">
            <a:avLst/>
          </a:prstGeom>
        </p:spPr>
      </p:pic>
      <p:pic>
        <p:nvPicPr>
          <p:cNvPr id="6" name="Graphic 35" descr="Rede de usuários com preenchimento sólido">
            <a:extLst>
              <a:ext uri="{FF2B5EF4-FFF2-40B4-BE49-F238E27FC236}">
                <a16:creationId xmlns:a16="http://schemas.microsoft.com/office/drawing/2014/main" id="{15237FA6-C6E6-86BE-1A99-CD39991070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45005" y="2667002"/>
            <a:ext cx="457200" cy="457200"/>
          </a:xfrm>
          <a:prstGeom prst="rect">
            <a:avLst/>
          </a:prstGeom>
        </p:spPr>
      </p:pic>
      <p:pic>
        <p:nvPicPr>
          <p:cNvPr id="7" name="Graphic 35" descr="DNA com preenchimento sólido">
            <a:extLst>
              <a:ext uri="{FF2B5EF4-FFF2-40B4-BE49-F238E27FC236}">
                <a16:creationId xmlns:a16="http://schemas.microsoft.com/office/drawing/2014/main" id="{617A7973-F067-CD21-A848-D85ECEAAB0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22010" y="266700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5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733E6-A05C-EEA6-D878-060DB964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TÍTULO DO GRÁFICO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C520F5E-F416-DBA2-9D7F-7CEA9B344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925893"/>
              </p:ext>
            </p:extLst>
          </p:nvPr>
        </p:nvGraphicFramePr>
        <p:xfrm>
          <a:off x="709138" y="2074806"/>
          <a:ext cx="4656581" cy="369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E976013-63B4-0438-AB31-17010C7A9AB5}"/>
              </a:ext>
            </a:extLst>
          </p:cNvPr>
          <p:cNvSpPr txBox="1"/>
          <p:nvPr/>
        </p:nvSpPr>
        <p:spPr>
          <a:xfrm>
            <a:off x="6095999" y="2876784"/>
            <a:ext cx="47143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noProof="0" dirty="0"/>
              <a:t>Insira o texto aqui.</a:t>
            </a:r>
          </a:p>
        </p:txBody>
      </p:sp>
    </p:spTree>
    <p:extLst>
      <p:ext uri="{BB962C8B-B14F-4D97-AF65-F5344CB8AC3E}">
        <p14:creationId xmlns:p14="http://schemas.microsoft.com/office/powerpoint/2010/main" val="345788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Espaço Reservado para Imagem 81">
            <a:extLst>
              <a:ext uri="{FF2B5EF4-FFF2-40B4-BE49-F238E27FC236}">
                <a16:creationId xmlns:a16="http://schemas.microsoft.com/office/drawing/2014/main" id="{9F9CACAF-71E3-973F-113E-A19DD549B9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937" y="1954124"/>
            <a:ext cx="2046955" cy="2046955"/>
          </a:xfrm>
        </p:spPr>
        <p:txBody>
          <a:bodyPr/>
          <a:lstStyle/>
          <a:p>
            <a:endParaRPr lang="pt-BR" noProof="0" dirty="0"/>
          </a:p>
        </p:txBody>
      </p:sp>
      <p:sp>
        <p:nvSpPr>
          <p:cNvPr id="83" name="Espaço Reservado para Imagem 82">
            <a:extLst>
              <a:ext uri="{FF2B5EF4-FFF2-40B4-BE49-F238E27FC236}">
                <a16:creationId xmlns:a16="http://schemas.microsoft.com/office/drawing/2014/main" id="{2B394FAA-493C-0A75-E075-16AAC182FD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4176" y="1954124"/>
            <a:ext cx="2046955" cy="2046955"/>
          </a:xfrm>
        </p:spPr>
        <p:txBody>
          <a:bodyPr/>
          <a:lstStyle/>
          <a:p>
            <a:endParaRPr lang="pt-BR" noProof="0" dirty="0"/>
          </a:p>
        </p:txBody>
      </p:sp>
      <p:sp>
        <p:nvSpPr>
          <p:cNvPr id="84" name="Espaço Reservado para Imagem 83">
            <a:extLst>
              <a:ext uri="{FF2B5EF4-FFF2-40B4-BE49-F238E27FC236}">
                <a16:creationId xmlns:a16="http://schemas.microsoft.com/office/drawing/2014/main" id="{DDB66114-C460-0F31-F3C6-0A3356CC15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1415" y="1954124"/>
            <a:ext cx="2046955" cy="2046955"/>
          </a:xfrm>
        </p:spPr>
        <p:txBody>
          <a:bodyPr/>
          <a:lstStyle/>
          <a:p>
            <a:endParaRPr lang="pt-BR" noProof="0" dirty="0"/>
          </a:p>
        </p:txBody>
      </p:sp>
      <p:sp>
        <p:nvSpPr>
          <p:cNvPr id="85" name="Espaço Reservado para Imagem 84">
            <a:extLst>
              <a:ext uri="{FF2B5EF4-FFF2-40B4-BE49-F238E27FC236}">
                <a16:creationId xmlns:a16="http://schemas.microsoft.com/office/drawing/2014/main" id="{B3752DB7-3759-47D6-F0ED-E23F819256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79" y="1954124"/>
            <a:ext cx="2046955" cy="2046955"/>
          </a:xfrm>
        </p:spPr>
        <p:txBody>
          <a:bodyPr/>
          <a:lstStyle/>
          <a:p>
            <a:endParaRPr lang="pt-BR" noProof="0" dirty="0"/>
          </a:p>
        </p:txBody>
      </p:sp>
      <p:sp>
        <p:nvSpPr>
          <p:cNvPr id="86" name="Espaço Reservado para Imagem 85">
            <a:extLst>
              <a:ext uri="{FF2B5EF4-FFF2-40B4-BE49-F238E27FC236}">
                <a16:creationId xmlns:a16="http://schemas.microsoft.com/office/drawing/2014/main" id="{F1FBA932-AA45-8B23-E287-FE643ECDEF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92684" y="1954124"/>
            <a:ext cx="2046955" cy="2046955"/>
          </a:xfrm>
        </p:spPr>
        <p:txBody>
          <a:bodyPr/>
          <a:lstStyle/>
          <a:p>
            <a:endParaRPr lang="pt-BR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77B76-3EC3-4F79-8D18-12F577374CD1}"/>
              </a:ext>
            </a:extLst>
          </p:cNvPr>
          <p:cNvSpPr txBox="1"/>
          <p:nvPr/>
        </p:nvSpPr>
        <p:spPr>
          <a:xfrm flipH="1">
            <a:off x="3002629" y="992345"/>
            <a:ext cx="626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+mj-lt"/>
                <a:cs typeface="Poppins SemiBold" panose="00000700000000000000" pitchFamily="50" charset="0"/>
              </a:defRPr>
            </a:lvl1pPr>
          </a:lstStyle>
          <a:p>
            <a:r>
              <a:rPr lang="pt-BR" noProof="0" dirty="0"/>
              <a:t>EQUIPE DO PROJETO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C3AE96-621B-407D-B8B2-DD74C4425FF7}"/>
              </a:ext>
            </a:extLst>
          </p:cNvPr>
          <p:cNvGrpSpPr/>
          <p:nvPr/>
        </p:nvGrpSpPr>
        <p:grpSpPr>
          <a:xfrm>
            <a:off x="5403476" y="532562"/>
            <a:ext cx="1385048" cy="359264"/>
            <a:chOff x="1048637" y="1069181"/>
            <a:chExt cx="1385048" cy="359264"/>
          </a:xfrm>
          <a:solidFill>
            <a:schemeClr val="tx2"/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2F78309-166C-4AE7-91B0-B62A817B0515}"/>
                </a:ext>
              </a:extLst>
            </p:cNvPr>
            <p:cNvSpPr/>
            <p:nvPr/>
          </p:nvSpPr>
          <p:spPr>
            <a:xfrm>
              <a:off x="1048637" y="1069181"/>
              <a:ext cx="1385048" cy="3592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FFE759B-04FD-418E-BB93-F96072F4E303}"/>
                </a:ext>
              </a:extLst>
            </p:cNvPr>
            <p:cNvSpPr txBox="1"/>
            <p:nvPr/>
          </p:nvSpPr>
          <p:spPr>
            <a:xfrm flipH="1">
              <a:off x="1201084" y="1110314"/>
              <a:ext cx="10801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chemeClr val="bg2"/>
                  </a:solidFill>
                  <a:latin typeface="+mj-lt"/>
                  <a:cs typeface="Poppins SemiBold" panose="00000700000000000000" pitchFamily="50" charset="0"/>
                </a:defRPr>
              </a:lvl1pPr>
            </a:lstStyle>
            <a:p>
              <a:pPr algn="ctr"/>
              <a:r>
                <a:rPr lang="pt-BR" sz="1200" noProof="0" dirty="0"/>
                <a:t>EQUIPE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E76A760-3213-4B8F-A811-BFC1F32A0D70}"/>
              </a:ext>
            </a:extLst>
          </p:cNvPr>
          <p:cNvSpPr txBox="1"/>
          <p:nvPr/>
        </p:nvSpPr>
        <p:spPr>
          <a:xfrm flipH="1">
            <a:off x="371244" y="4418391"/>
            <a:ext cx="2378341" cy="3159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600" b="0" i="0">
                <a:solidFill>
                  <a:schemeClr val="accent2"/>
                </a:solidFill>
                <a:effectLst/>
                <a:latin typeface="+mj-lt"/>
                <a:cs typeface="Poppins" panose="00000500000000000000" pitchFamily="50" charset="0"/>
              </a:defRPr>
            </a:lvl1pPr>
          </a:lstStyle>
          <a:p>
            <a:r>
              <a:rPr lang="pt-BR" noProof="0" dirty="0"/>
              <a:t>Nome e Sobrenome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6FF6E0-62EE-42C6-B5A1-20C7F968E2EA}"/>
              </a:ext>
            </a:extLst>
          </p:cNvPr>
          <p:cNvSpPr txBox="1"/>
          <p:nvPr/>
        </p:nvSpPr>
        <p:spPr>
          <a:xfrm flipH="1">
            <a:off x="672002" y="4686669"/>
            <a:ext cx="1776824" cy="2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Cargo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6844D0-9128-4B8E-910A-805AA27235E3}"/>
              </a:ext>
            </a:extLst>
          </p:cNvPr>
          <p:cNvGrpSpPr/>
          <p:nvPr/>
        </p:nvGrpSpPr>
        <p:grpSpPr>
          <a:xfrm>
            <a:off x="1189578" y="3630243"/>
            <a:ext cx="741672" cy="741672"/>
            <a:chOff x="9189371" y="4537098"/>
            <a:chExt cx="989246" cy="98924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F9334A9-A2BA-4431-B23A-B4F2173FBB13}"/>
                </a:ext>
              </a:extLst>
            </p:cNvPr>
            <p:cNvSpPr/>
            <p:nvPr/>
          </p:nvSpPr>
          <p:spPr>
            <a:xfrm>
              <a:off x="9189371" y="4537098"/>
              <a:ext cx="989246" cy="9892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79400" dir="2700000" sx="103000" sy="103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noProof="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FEE819C-BA41-43EF-A3C6-A743DE044E54}"/>
                </a:ext>
              </a:extLst>
            </p:cNvPr>
            <p:cNvSpPr/>
            <p:nvPr/>
          </p:nvSpPr>
          <p:spPr>
            <a:xfrm>
              <a:off x="9289890" y="4637617"/>
              <a:ext cx="788209" cy="788209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F03B4036-D886-45B5-B4AF-A9DD99D5F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5394" y="4803121"/>
              <a:ext cx="457200" cy="457200"/>
            </a:xfrm>
            <a:prstGeom prst="rect">
              <a:avLst/>
            </a:prstGeom>
          </p:spPr>
        </p:pic>
      </p:grpSp>
      <p:grpSp>
        <p:nvGrpSpPr>
          <p:cNvPr id="29" name="Group 12">
            <a:extLst>
              <a:ext uri="{FF2B5EF4-FFF2-40B4-BE49-F238E27FC236}">
                <a16:creationId xmlns:a16="http://schemas.microsoft.com/office/drawing/2014/main" id="{AA6DD321-BADD-6DCA-4B89-E4A0E3FC5983}"/>
              </a:ext>
            </a:extLst>
          </p:cNvPr>
          <p:cNvGrpSpPr/>
          <p:nvPr/>
        </p:nvGrpSpPr>
        <p:grpSpPr>
          <a:xfrm>
            <a:off x="3496817" y="3630243"/>
            <a:ext cx="741672" cy="741672"/>
            <a:chOff x="9189371" y="4537098"/>
            <a:chExt cx="989246" cy="989246"/>
          </a:xfrm>
        </p:grpSpPr>
        <p:sp>
          <p:nvSpPr>
            <p:cNvPr id="30" name="Oval 59">
              <a:extLst>
                <a:ext uri="{FF2B5EF4-FFF2-40B4-BE49-F238E27FC236}">
                  <a16:creationId xmlns:a16="http://schemas.microsoft.com/office/drawing/2014/main" id="{8FD523AD-70B1-38A4-53C8-F32D5EAA6172}"/>
                </a:ext>
              </a:extLst>
            </p:cNvPr>
            <p:cNvSpPr/>
            <p:nvPr/>
          </p:nvSpPr>
          <p:spPr>
            <a:xfrm>
              <a:off x="9189371" y="4537098"/>
              <a:ext cx="989246" cy="9892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79400" dir="2700000" sx="103000" sy="103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noProof="0" dirty="0"/>
            </a:p>
          </p:txBody>
        </p:sp>
        <p:sp>
          <p:nvSpPr>
            <p:cNvPr id="31" name="Oval 60">
              <a:extLst>
                <a:ext uri="{FF2B5EF4-FFF2-40B4-BE49-F238E27FC236}">
                  <a16:creationId xmlns:a16="http://schemas.microsoft.com/office/drawing/2014/main" id="{C3B1B1A1-826D-F24C-9D59-255D658C6205}"/>
                </a:ext>
              </a:extLst>
            </p:cNvPr>
            <p:cNvSpPr/>
            <p:nvPr/>
          </p:nvSpPr>
          <p:spPr>
            <a:xfrm>
              <a:off x="9289890" y="4637617"/>
              <a:ext cx="788209" cy="788209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32" name="Graphic 62">
              <a:extLst>
                <a:ext uri="{FF2B5EF4-FFF2-40B4-BE49-F238E27FC236}">
                  <a16:creationId xmlns:a16="http://schemas.microsoft.com/office/drawing/2014/main" id="{7B130601-87DC-4D28-D3AA-E9FAE7445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55394" y="4803121"/>
              <a:ext cx="457200" cy="457200"/>
            </a:xfrm>
            <a:prstGeom prst="rect">
              <a:avLst/>
            </a:prstGeom>
          </p:spPr>
        </p:pic>
      </p:grpSp>
      <p:grpSp>
        <p:nvGrpSpPr>
          <p:cNvPr id="46" name="Group 12">
            <a:extLst>
              <a:ext uri="{FF2B5EF4-FFF2-40B4-BE49-F238E27FC236}">
                <a16:creationId xmlns:a16="http://schemas.microsoft.com/office/drawing/2014/main" id="{4F840CA7-AB73-10FC-8FD7-51A8D05F7635}"/>
              </a:ext>
            </a:extLst>
          </p:cNvPr>
          <p:cNvGrpSpPr/>
          <p:nvPr/>
        </p:nvGrpSpPr>
        <p:grpSpPr>
          <a:xfrm>
            <a:off x="5804056" y="3630243"/>
            <a:ext cx="741672" cy="741672"/>
            <a:chOff x="9189371" y="4537098"/>
            <a:chExt cx="989246" cy="989246"/>
          </a:xfrm>
        </p:grpSpPr>
        <p:sp>
          <p:nvSpPr>
            <p:cNvPr id="47" name="Oval 59">
              <a:extLst>
                <a:ext uri="{FF2B5EF4-FFF2-40B4-BE49-F238E27FC236}">
                  <a16:creationId xmlns:a16="http://schemas.microsoft.com/office/drawing/2014/main" id="{BDCAD086-B32A-791A-CBEC-5977B53A77A4}"/>
                </a:ext>
              </a:extLst>
            </p:cNvPr>
            <p:cNvSpPr/>
            <p:nvPr/>
          </p:nvSpPr>
          <p:spPr>
            <a:xfrm>
              <a:off x="9189371" y="4537098"/>
              <a:ext cx="989246" cy="9892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79400" dir="2700000" sx="103000" sy="103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noProof="0" dirty="0"/>
            </a:p>
          </p:txBody>
        </p:sp>
        <p:sp>
          <p:nvSpPr>
            <p:cNvPr id="48" name="Oval 60">
              <a:extLst>
                <a:ext uri="{FF2B5EF4-FFF2-40B4-BE49-F238E27FC236}">
                  <a16:creationId xmlns:a16="http://schemas.microsoft.com/office/drawing/2014/main" id="{2F51B97E-7DE9-5CE1-3309-4CB0735E1A1B}"/>
                </a:ext>
              </a:extLst>
            </p:cNvPr>
            <p:cNvSpPr/>
            <p:nvPr/>
          </p:nvSpPr>
          <p:spPr>
            <a:xfrm>
              <a:off x="9289890" y="4637617"/>
              <a:ext cx="788209" cy="788209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49" name="Graphic 62">
              <a:extLst>
                <a:ext uri="{FF2B5EF4-FFF2-40B4-BE49-F238E27FC236}">
                  <a16:creationId xmlns:a16="http://schemas.microsoft.com/office/drawing/2014/main" id="{7B7D1F01-779E-349E-82FD-ECD62528C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55394" y="4803121"/>
              <a:ext cx="457200" cy="457200"/>
            </a:xfrm>
            <a:prstGeom prst="rect">
              <a:avLst/>
            </a:prstGeom>
          </p:spPr>
        </p:pic>
      </p:grpSp>
      <p:grpSp>
        <p:nvGrpSpPr>
          <p:cNvPr id="51" name="Group 12">
            <a:extLst>
              <a:ext uri="{FF2B5EF4-FFF2-40B4-BE49-F238E27FC236}">
                <a16:creationId xmlns:a16="http://schemas.microsoft.com/office/drawing/2014/main" id="{2959393C-B091-6AEA-1818-F0EC25EDDB12}"/>
              </a:ext>
            </a:extLst>
          </p:cNvPr>
          <p:cNvGrpSpPr/>
          <p:nvPr/>
        </p:nvGrpSpPr>
        <p:grpSpPr>
          <a:xfrm>
            <a:off x="7982120" y="3630243"/>
            <a:ext cx="741672" cy="741672"/>
            <a:chOff x="9189371" y="4537098"/>
            <a:chExt cx="989246" cy="989246"/>
          </a:xfrm>
        </p:grpSpPr>
        <p:sp>
          <p:nvSpPr>
            <p:cNvPr id="52" name="Oval 59">
              <a:extLst>
                <a:ext uri="{FF2B5EF4-FFF2-40B4-BE49-F238E27FC236}">
                  <a16:creationId xmlns:a16="http://schemas.microsoft.com/office/drawing/2014/main" id="{6255D0BC-1BA8-9B4A-FC97-AC84186236C0}"/>
                </a:ext>
              </a:extLst>
            </p:cNvPr>
            <p:cNvSpPr/>
            <p:nvPr/>
          </p:nvSpPr>
          <p:spPr>
            <a:xfrm>
              <a:off x="9189371" y="4537098"/>
              <a:ext cx="989246" cy="9892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79400" dir="2700000" sx="103000" sy="103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noProof="0" dirty="0"/>
            </a:p>
          </p:txBody>
        </p:sp>
        <p:sp>
          <p:nvSpPr>
            <p:cNvPr id="53" name="Oval 60">
              <a:extLst>
                <a:ext uri="{FF2B5EF4-FFF2-40B4-BE49-F238E27FC236}">
                  <a16:creationId xmlns:a16="http://schemas.microsoft.com/office/drawing/2014/main" id="{B27195E4-EEC0-B90C-FD23-0809B7BEEF9C}"/>
                </a:ext>
              </a:extLst>
            </p:cNvPr>
            <p:cNvSpPr/>
            <p:nvPr/>
          </p:nvSpPr>
          <p:spPr>
            <a:xfrm>
              <a:off x="9289890" y="4637617"/>
              <a:ext cx="788209" cy="788209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56" name="Graphic 62">
              <a:extLst>
                <a:ext uri="{FF2B5EF4-FFF2-40B4-BE49-F238E27FC236}">
                  <a16:creationId xmlns:a16="http://schemas.microsoft.com/office/drawing/2014/main" id="{D8B5A0DB-7919-D238-AD87-78616B90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55394" y="4803121"/>
              <a:ext cx="457200" cy="457200"/>
            </a:xfrm>
            <a:prstGeom prst="rect">
              <a:avLst/>
            </a:prstGeom>
          </p:spPr>
        </p:pic>
      </p:grpSp>
      <p:grpSp>
        <p:nvGrpSpPr>
          <p:cNvPr id="57" name="Group 12">
            <a:extLst>
              <a:ext uri="{FF2B5EF4-FFF2-40B4-BE49-F238E27FC236}">
                <a16:creationId xmlns:a16="http://schemas.microsoft.com/office/drawing/2014/main" id="{DDB0351F-14BA-9ADC-D68E-0730BC482CD7}"/>
              </a:ext>
            </a:extLst>
          </p:cNvPr>
          <p:cNvGrpSpPr/>
          <p:nvPr/>
        </p:nvGrpSpPr>
        <p:grpSpPr>
          <a:xfrm>
            <a:off x="10245325" y="3630243"/>
            <a:ext cx="741672" cy="741672"/>
            <a:chOff x="9189371" y="4537098"/>
            <a:chExt cx="989246" cy="989246"/>
          </a:xfrm>
        </p:grpSpPr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FF79E603-DBBB-DCBD-D637-82F57AD49320}"/>
                </a:ext>
              </a:extLst>
            </p:cNvPr>
            <p:cNvSpPr/>
            <p:nvPr/>
          </p:nvSpPr>
          <p:spPr>
            <a:xfrm>
              <a:off x="9189371" y="4537098"/>
              <a:ext cx="989246" cy="9892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79400" dir="2700000" sx="103000" sy="103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noProof="0" dirty="0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1E3CCFA6-C5B7-CC8B-6E2E-B10709BECBB2}"/>
                </a:ext>
              </a:extLst>
            </p:cNvPr>
            <p:cNvSpPr/>
            <p:nvPr/>
          </p:nvSpPr>
          <p:spPr>
            <a:xfrm>
              <a:off x="9289890" y="4637617"/>
              <a:ext cx="788209" cy="788209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62" name="Graphic 62">
              <a:extLst>
                <a:ext uri="{FF2B5EF4-FFF2-40B4-BE49-F238E27FC236}">
                  <a16:creationId xmlns:a16="http://schemas.microsoft.com/office/drawing/2014/main" id="{C2943F0F-37A6-AE89-CFA7-81B4C1469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55394" y="4803121"/>
              <a:ext cx="457200" cy="457200"/>
            </a:xfrm>
            <a:prstGeom prst="rect">
              <a:avLst/>
            </a:prstGeom>
          </p:spPr>
        </p:pic>
      </p:grpSp>
      <p:sp>
        <p:nvSpPr>
          <p:cNvPr id="66" name="TextBox 36">
            <a:extLst>
              <a:ext uri="{FF2B5EF4-FFF2-40B4-BE49-F238E27FC236}">
                <a16:creationId xmlns:a16="http://schemas.microsoft.com/office/drawing/2014/main" id="{09C16A78-EC3F-1B7E-6CA6-B0BCF564C72A}"/>
              </a:ext>
            </a:extLst>
          </p:cNvPr>
          <p:cNvSpPr txBox="1"/>
          <p:nvPr/>
        </p:nvSpPr>
        <p:spPr>
          <a:xfrm flipH="1">
            <a:off x="2678483" y="4444696"/>
            <a:ext cx="2378341" cy="3159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600" b="0" i="0">
                <a:solidFill>
                  <a:schemeClr val="accent2"/>
                </a:solidFill>
                <a:effectLst/>
                <a:latin typeface="+mj-lt"/>
                <a:cs typeface="Poppins" panose="00000500000000000000" pitchFamily="50" charset="0"/>
              </a:defRPr>
            </a:lvl1pPr>
          </a:lstStyle>
          <a:p>
            <a:r>
              <a:rPr lang="pt-BR" noProof="0" dirty="0"/>
              <a:t>Nome e Sobrenome</a:t>
            </a:r>
          </a:p>
        </p:txBody>
      </p:sp>
      <p:sp>
        <p:nvSpPr>
          <p:cNvPr id="67" name="TextBox 37">
            <a:extLst>
              <a:ext uri="{FF2B5EF4-FFF2-40B4-BE49-F238E27FC236}">
                <a16:creationId xmlns:a16="http://schemas.microsoft.com/office/drawing/2014/main" id="{DFA6F249-82AF-B0CF-D577-A5029142BA9B}"/>
              </a:ext>
            </a:extLst>
          </p:cNvPr>
          <p:cNvSpPr txBox="1"/>
          <p:nvPr/>
        </p:nvSpPr>
        <p:spPr>
          <a:xfrm flipH="1">
            <a:off x="2979241" y="4712974"/>
            <a:ext cx="177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Cargo </a:t>
            </a:r>
          </a:p>
        </p:txBody>
      </p:sp>
      <p:sp>
        <p:nvSpPr>
          <p:cNvPr id="68" name="TextBox 36">
            <a:extLst>
              <a:ext uri="{FF2B5EF4-FFF2-40B4-BE49-F238E27FC236}">
                <a16:creationId xmlns:a16="http://schemas.microsoft.com/office/drawing/2014/main" id="{613CADA9-9339-5A93-9388-EB185BA10237}"/>
              </a:ext>
            </a:extLst>
          </p:cNvPr>
          <p:cNvSpPr txBox="1"/>
          <p:nvPr/>
        </p:nvSpPr>
        <p:spPr>
          <a:xfrm flipH="1">
            <a:off x="4985722" y="4458126"/>
            <a:ext cx="2378341" cy="3159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600" b="0" i="0">
                <a:solidFill>
                  <a:schemeClr val="accent2"/>
                </a:solidFill>
                <a:effectLst/>
                <a:latin typeface="+mj-lt"/>
                <a:cs typeface="Poppins" panose="00000500000000000000" pitchFamily="50" charset="0"/>
              </a:defRPr>
            </a:lvl1pPr>
          </a:lstStyle>
          <a:p>
            <a:r>
              <a:rPr lang="pt-BR" noProof="0" dirty="0"/>
              <a:t>Nome e Sobrenome</a:t>
            </a:r>
          </a:p>
        </p:txBody>
      </p:sp>
      <p:sp>
        <p:nvSpPr>
          <p:cNvPr id="69" name="TextBox 37">
            <a:extLst>
              <a:ext uri="{FF2B5EF4-FFF2-40B4-BE49-F238E27FC236}">
                <a16:creationId xmlns:a16="http://schemas.microsoft.com/office/drawing/2014/main" id="{EDEBF49E-A3B0-E1F4-F7E5-08C92C6093AD}"/>
              </a:ext>
            </a:extLst>
          </p:cNvPr>
          <p:cNvSpPr txBox="1"/>
          <p:nvPr/>
        </p:nvSpPr>
        <p:spPr>
          <a:xfrm flipH="1">
            <a:off x="5286480" y="4712974"/>
            <a:ext cx="1776824" cy="2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Cargo</a:t>
            </a:r>
          </a:p>
        </p:txBody>
      </p:sp>
      <p:sp>
        <p:nvSpPr>
          <p:cNvPr id="70" name="TextBox 36">
            <a:extLst>
              <a:ext uri="{FF2B5EF4-FFF2-40B4-BE49-F238E27FC236}">
                <a16:creationId xmlns:a16="http://schemas.microsoft.com/office/drawing/2014/main" id="{595E00E7-2F4A-E8E0-027F-0DDEB01C894A}"/>
              </a:ext>
            </a:extLst>
          </p:cNvPr>
          <p:cNvSpPr txBox="1"/>
          <p:nvPr/>
        </p:nvSpPr>
        <p:spPr>
          <a:xfrm flipH="1">
            <a:off x="7163786" y="4478048"/>
            <a:ext cx="2378341" cy="3159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600" b="0" i="0">
                <a:solidFill>
                  <a:schemeClr val="accent2"/>
                </a:solidFill>
                <a:effectLst/>
                <a:latin typeface="+mj-lt"/>
                <a:cs typeface="Poppins" panose="00000500000000000000" pitchFamily="50" charset="0"/>
              </a:defRPr>
            </a:lvl1pPr>
          </a:lstStyle>
          <a:p>
            <a:r>
              <a:rPr lang="pt-BR" noProof="0" dirty="0"/>
              <a:t>Nome e Sobrenome</a:t>
            </a:r>
          </a:p>
        </p:txBody>
      </p:sp>
      <p:sp>
        <p:nvSpPr>
          <p:cNvPr id="71" name="TextBox 37">
            <a:extLst>
              <a:ext uri="{FF2B5EF4-FFF2-40B4-BE49-F238E27FC236}">
                <a16:creationId xmlns:a16="http://schemas.microsoft.com/office/drawing/2014/main" id="{984D8ADE-A2CD-8110-CE24-F929A413718C}"/>
              </a:ext>
            </a:extLst>
          </p:cNvPr>
          <p:cNvSpPr txBox="1"/>
          <p:nvPr/>
        </p:nvSpPr>
        <p:spPr>
          <a:xfrm flipH="1">
            <a:off x="7464544" y="4746326"/>
            <a:ext cx="1776824" cy="2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Cargo</a:t>
            </a:r>
          </a:p>
        </p:txBody>
      </p:sp>
      <p:sp>
        <p:nvSpPr>
          <p:cNvPr id="74" name="TextBox 36">
            <a:extLst>
              <a:ext uri="{FF2B5EF4-FFF2-40B4-BE49-F238E27FC236}">
                <a16:creationId xmlns:a16="http://schemas.microsoft.com/office/drawing/2014/main" id="{E43FA2DA-3049-FFFD-FFA1-74B7D956BE10}"/>
              </a:ext>
            </a:extLst>
          </p:cNvPr>
          <p:cNvSpPr txBox="1"/>
          <p:nvPr/>
        </p:nvSpPr>
        <p:spPr>
          <a:xfrm flipH="1">
            <a:off x="9341849" y="4497970"/>
            <a:ext cx="2378341" cy="3159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600" b="0" i="0">
                <a:solidFill>
                  <a:schemeClr val="accent2"/>
                </a:solidFill>
                <a:effectLst/>
                <a:latin typeface="+mj-lt"/>
                <a:cs typeface="Poppins" panose="00000500000000000000" pitchFamily="50" charset="0"/>
              </a:defRPr>
            </a:lvl1pPr>
          </a:lstStyle>
          <a:p>
            <a:r>
              <a:rPr lang="pt-BR" noProof="0" dirty="0"/>
              <a:t>Nome e Sobrenome</a:t>
            </a:r>
          </a:p>
        </p:txBody>
      </p:sp>
      <p:sp>
        <p:nvSpPr>
          <p:cNvPr id="75" name="TextBox 37">
            <a:extLst>
              <a:ext uri="{FF2B5EF4-FFF2-40B4-BE49-F238E27FC236}">
                <a16:creationId xmlns:a16="http://schemas.microsoft.com/office/drawing/2014/main" id="{5114A0BE-33AB-A250-F89F-4E8A650832D9}"/>
              </a:ext>
            </a:extLst>
          </p:cNvPr>
          <p:cNvSpPr txBox="1"/>
          <p:nvPr/>
        </p:nvSpPr>
        <p:spPr>
          <a:xfrm flipH="1">
            <a:off x="9727749" y="4766248"/>
            <a:ext cx="1776824" cy="2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360277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733E6-A05C-EEA6-D878-060DB964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TÍTULO DO GRÁFICO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976013-63B4-0438-AB31-17010C7A9AB5}"/>
              </a:ext>
            </a:extLst>
          </p:cNvPr>
          <p:cNvSpPr txBox="1"/>
          <p:nvPr/>
        </p:nvSpPr>
        <p:spPr>
          <a:xfrm>
            <a:off x="6402346" y="2554702"/>
            <a:ext cx="47143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noProof="0" dirty="0"/>
              <a:t>Insira o texto aqui.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A81EFDA-2E37-659F-AC13-6BE25AA59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992190"/>
              </p:ext>
            </p:extLst>
          </p:nvPr>
        </p:nvGraphicFramePr>
        <p:xfrm>
          <a:off x="517094" y="1875216"/>
          <a:ext cx="5526301" cy="345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5594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DD9B82E-0018-458E-BACE-63E6B4C5F6B4}"/>
              </a:ext>
            </a:extLst>
          </p:cNvPr>
          <p:cNvGrpSpPr/>
          <p:nvPr/>
        </p:nvGrpSpPr>
        <p:grpSpPr>
          <a:xfrm>
            <a:off x="1137181" y="432989"/>
            <a:ext cx="9154767" cy="1597163"/>
            <a:chOff x="1196321" y="1094737"/>
            <a:chExt cx="9154767" cy="15971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9ACB47-0847-4E0D-AAE9-18AA96BDF8EA}"/>
                </a:ext>
              </a:extLst>
            </p:cNvPr>
            <p:cNvSpPr txBox="1"/>
            <p:nvPr/>
          </p:nvSpPr>
          <p:spPr>
            <a:xfrm flipH="1">
              <a:off x="3312655" y="1655911"/>
              <a:ext cx="7038433" cy="1035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Lorem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ipsum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dolor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sit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amet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consectetur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adipiscing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elit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sed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do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eiusmod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tempor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incididunt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ut labore et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dolore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magna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aliqua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Ut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enim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adminim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veniamquis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nostrud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exercitation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consectetur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adipiscing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elit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seddo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exercitation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consectetur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eiusmod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tempor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inceiusmod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tempor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incididunt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ut labore et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dolore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magna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aliqua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enim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adminim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veniamquis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nostrud</a:t>
              </a:r>
              <a:r>
                <a:rPr lang="pt-BR" sz="105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 </a:t>
              </a:r>
              <a:r>
                <a:rPr lang="pt-BR" sz="105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exercitation</a:t>
              </a:r>
              <a:endParaRPr lang="pt-BR" sz="1050" noProof="0" dirty="0">
                <a:solidFill>
                  <a:schemeClr val="bg2">
                    <a:lumMod val="50000"/>
                  </a:schemeClr>
                </a:solidFill>
                <a:cs typeface="Poppins" panose="00000500000000000000" pitchFamily="50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20BB065-4DF1-4C72-BC79-D9BC41902F87}"/>
                </a:ext>
              </a:extLst>
            </p:cNvPr>
            <p:cNvGrpSpPr/>
            <p:nvPr/>
          </p:nvGrpSpPr>
          <p:grpSpPr>
            <a:xfrm>
              <a:off x="1196321" y="1094737"/>
              <a:ext cx="2822124" cy="359264"/>
              <a:chOff x="1048636" y="1069181"/>
              <a:chExt cx="2822124" cy="35926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78B1322-8668-4ABE-A944-B19A482E7D44}"/>
                  </a:ext>
                </a:extLst>
              </p:cNvPr>
              <p:cNvSpPr/>
              <p:nvPr/>
            </p:nvSpPr>
            <p:spPr>
              <a:xfrm>
                <a:off x="1048636" y="1069181"/>
                <a:ext cx="2822124" cy="359264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 noProof="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C4A91F-86E8-4729-9D90-88A9A870F777}"/>
                  </a:ext>
                </a:extLst>
              </p:cNvPr>
              <p:cNvSpPr txBox="1"/>
              <p:nvPr/>
            </p:nvSpPr>
            <p:spPr>
              <a:xfrm flipH="1">
                <a:off x="1201082" y="1110314"/>
                <a:ext cx="266967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>
                    <a:solidFill>
                      <a:schemeClr val="bg2"/>
                    </a:solidFill>
                    <a:latin typeface="+mj-lt"/>
                    <a:cs typeface="Poppins SemiBold" panose="00000700000000000000" pitchFamily="50" charset="0"/>
                  </a:defRPr>
                </a:lvl1pPr>
              </a:lstStyle>
              <a:p>
                <a:pPr algn="ctr"/>
                <a:r>
                  <a:rPr lang="pt-BR" sz="1050" noProof="0" dirty="0"/>
                  <a:t>ATIVIDADES EM ANDAMENTO</a:t>
                </a:r>
              </a:p>
            </p:txBody>
          </p:sp>
        </p:grpSp>
      </p:grpSp>
      <p:sp>
        <p:nvSpPr>
          <p:cNvPr id="44" name="Espaço Reservado para Imagem 43">
            <a:extLst>
              <a:ext uri="{FF2B5EF4-FFF2-40B4-BE49-F238E27FC236}">
                <a16:creationId xmlns:a16="http://schemas.microsoft.com/office/drawing/2014/main" id="{EA664041-25F2-3DE4-92C5-0DB2C76DC8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5" name="Espaço Reservado para Imagem 44">
            <a:extLst>
              <a:ext uri="{FF2B5EF4-FFF2-40B4-BE49-F238E27FC236}">
                <a16:creationId xmlns:a16="http://schemas.microsoft.com/office/drawing/2014/main" id="{54A2E2ED-F23B-CCCA-3527-E996B609CC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6" name="Espaço Reservado para Imagem 45">
            <a:extLst>
              <a:ext uri="{FF2B5EF4-FFF2-40B4-BE49-F238E27FC236}">
                <a16:creationId xmlns:a16="http://schemas.microsoft.com/office/drawing/2014/main" id="{2FA4E147-1322-09C5-B8D5-D23465FCC6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7" name="Espaço Reservado para Imagem 46">
            <a:extLst>
              <a:ext uri="{FF2B5EF4-FFF2-40B4-BE49-F238E27FC236}">
                <a16:creationId xmlns:a16="http://schemas.microsoft.com/office/drawing/2014/main" id="{038EE40E-CD6F-B5A2-3722-956324267C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0" name="Oval 2">
            <a:extLst>
              <a:ext uri="{FF2B5EF4-FFF2-40B4-BE49-F238E27FC236}">
                <a16:creationId xmlns:a16="http://schemas.microsoft.com/office/drawing/2014/main" id="{EF4154F9-0F7A-4D50-B705-FD9853954BB2}"/>
              </a:ext>
            </a:extLst>
          </p:cNvPr>
          <p:cNvSpPr/>
          <p:nvPr/>
        </p:nvSpPr>
        <p:spPr>
          <a:xfrm>
            <a:off x="841586" y="1372453"/>
            <a:ext cx="499460" cy="5171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63" name="Oval 20">
            <a:extLst>
              <a:ext uri="{FF2B5EF4-FFF2-40B4-BE49-F238E27FC236}">
                <a16:creationId xmlns:a16="http://schemas.microsoft.com/office/drawing/2014/main" id="{69C0EF13-EC56-FDC7-4965-E05148EF6CB5}"/>
              </a:ext>
            </a:extLst>
          </p:cNvPr>
          <p:cNvSpPr/>
          <p:nvPr/>
        </p:nvSpPr>
        <p:spPr>
          <a:xfrm>
            <a:off x="836904" y="5241993"/>
            <a:ext cx="499460" cy="5171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66" name="Oval 14">
            <a:extLst>
              <a:ext uri="{FF2B5EF4-FFF2-40B4-BE49-F238E27FC236}">
                <a16:creationId xmlns:a16="http://schemas.microsoft.com/office/drawing/2014/main" id="{99C3087B-7B0C-2AB1-4507-24E04C84C14E}"/>
              </a:ext>
            </a:extLst>
          </p:cNvPr>
          <p:cNvSpPr/>
          <p:nvPr/>
        </p:nvSpPr>
        <p:spPr>
          <a:xfrm>
            <a:off x="836904" y="4006949"/>
            <a:ext cx="499460" cy="5171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69" name="Oval 8">
            <a:extLst>
              <a:ext uri="{FF2B5EF4-FFF2-40B4-BE49-F238E27FC236}">
                <a16:creationId xmlns:a16="http://schemas.microsoft.com/office/drawing/2014/main" id="{D34DA5DB-E341-8C72-C15D-5E12CF4F1FFD}"/>
              </a:ext>
            </a:extLst>
          </p:cNvPr>
          <p:cNvSpPr/>
          <p:nvPr/>
        </p:nvSpPr>
        <p:spPr>
          <a:xfrm>
            <a:off x="841586" y="2703548"/>
            <a:ext cx="499460" cy="5171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71" name="Shape 2550">
            <a:extLst>
              <a:ext uri="{FF2B5EF4-FFF2-40B4-BE49-F238E27FC236}">
                <a16:creationId xmlns:a16="http://schemas.microsoft.com/office/drawing/2014/main" id="{8020AC74-7CC6-6D69-9CBC-8026AC8DB59C}"/>
              </a:ext>
            </a:extLst>
          </p:cNvPr>
          <p:cNvSpPr/>
          <p:nvPr/>
        </p:nvSpPr>
        <p:spPr>
          <a:xfrm>
            <a:off x="965392" y="1510141"/>
            <a:ext cx="245871" cy="245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endParaRPr lang="pt-BR" noProof="0" dirty="0"/>
          </a:p>
        </p:txBody>
      </p:sp>
      <p:sp>
        <p:nvSpPr>
          <p:cNvPr id="2" name="Shape 2532">
            <a:extLst>
              <a:ext uri="{FF2B5EF4-FFF2-40B4-BE49-F238E27FC236}">
                <a16:creationId xmlns:a16="http://schemas.microsoft.com/office/drawing/2014/main" id="{2C73C9AD-6CDB-4295-A5C5-99E567F884D2}"/>
              </a:ext>
            </a:extLst>
          </p:cNvPr>
          <p:cNvSpPr/>
          <p:nvPr/>
        </p:nvSpPr>
        <p:spPr>
          <a:xfrm>
            <a:off x="983211" y="2844563"/>
            <a:ext cx="206845" cy="252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endParaRPr lang="pt-BR" noProof="0" dirty="0"/>
          </a:p>
        </p:txBody>
      </p:sp>
      <p:sp>
        <p:nvSpPr>
          <p:cNvPr id="3" name="Shape 2610">
            <a:extLst>
              <a:ext uri="{FF2B5EF4-FFF2-40B4-BE49-F238E27FC236}">
                <a16:creationId xmlns:a16="http://schemas.microsoft.com/office/drawing/2014/main" id="{B2D8AAB0-EB10-4A2B-083B-85433F9A3222}"/>
              </a:ext>
            </a:extLst>
          </p:cNvPr>
          <p:cNvSpPr/>
          <p:nvPr/>
        </p:nvSpPr>
        <p:spPr>
          <a:xfrm>
            <a:off x="954146" y="4134346"/>
            <a:ext cx="264974" cy="216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endParaRPr lang="pt-BR" noProof="0" dirty="0"/>
          </a:p>
        </p:txBody>
      </p:sp>
      <p:sp>
        <p:nvSpPr>
          <p:cNvPr id="4" name="Shape 2752">
            <a:extLst>
              <a:ext uri="{FF2B5EF4-FFF2-40B4-BE49-F238E27FC236}">
                <a16:creationId xmlns:a16="http://schemas.microsoft.com/office/drawing/2014/main" id="{FE478B09-5DFD-CEC6-D7A8-45E4BCFA2060}"/>
              </a:ext>
            </a:extLst>
          </p:cNvPr>
          <p:cNvSpPr/>
          <p:nvPr/>
        </p:nvSpPr>
        <p:spPr>
          <a:xfrm>
            <a:off x="969436" y="5347859"/>
            <a:ext cx="229845" cy="280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endParaRPr lang="pt-BR" noProof="0" dirty="0"/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70E74DDA-693B-2D9A-ED1B-37F70357C7C7}"/>
              </a:ext>
            </a:extLst>
          </p:cNvPr>
          <p:cNvSpPr txBox="1"/>
          <p:nvPr/>
        </p:nvSpPr>
        <p:spPr>
          <a:xfrm flipH="1">
            <a:off x="3253515" y="2329369"/>
            <a:ext cx="7038433" cy="10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Insira o texto aqui.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C9B06BF2-979B-1E17-0045-181A7EA5CD85}"/>
              </a:ext>
            </a:extLst>
          </p:cNvPr>
          <p:cNvSpPr txBox="1"/>
          <p:nvPr/>
        </p:nvSpPr>
        <p:spPr>
          <a:xfrm flipH="1">
            <a:off x="3253514" y="3589512"/>
            <a:ext cx="7038433" cy="10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Insira o texto aqui.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8634677-6A0C-939E-DD2A-41F7A64922F6}"/>
              </a:ext>
            </a:extLst>
          </p:cNvPr>
          <p:cNvSpPr txBox="1"/>
          <p:nvPr/>
        </p:nvSpPr>
        <p:spPr>
          <a:xfrm flipH="1">
            <a:off x="3253513" y="4936755"/>
            <a:ext cx="7038433" cy="10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Insira o texto aqui.</a:t>
            </a:r>
          </a:p>
        </p:txBody>
      </p:sp>
    </p:spTree>
    <p:extLst>
      <p:ext uri="{BB962C8B-B14F-4D97-AF65-F5344CB8AC3E}">
        <p14:creationId xmlns:p14="http://schemas.microsoft.com/office/powerpoint/2010/main" val="3024025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CB122C25-EE07-102D-ACDA-3E019F9CD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1733E6-A05C-EEA6-D878-060DB964C9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7861" y="1161801"/>
            <a:ext cx="4870840" cy="660400"/>
          </a:xfrm>
          <a:prstGeom prst="rect">
            <a:avLst/>
          </a:prstGeom>
        </p:spPr>
        <p:txBody>
          <a:bodyPr/>
          <a:lstStyle/>
          <a:p>
            <a:r>
              <a:rPr lang="pt-BR" noProof="0" dirty="0"/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976013-63B4-0438-AB31-17010C7A9AB5}"/>
              </a:ext>
            </a:extLst>
          </p:cNvPr>
          <p:cNvSpPr txBox="1"/>
          <p:nvPr/>
        </p:nvSpPr>
        <p:spPr>
          <a:xfrm>
            <a:off x="6266601" y="2000250"/>
            <a:ext cx="471434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noProof="0" dirty="0"/>
              <a:t>Insira o texto aqui.</a:t>
            </a:r>
          </a:p>
        </p:txBody>
      </p:sp>
      <p:sp>
        <p:nvSpPr>
          <p:cNvPr id="3" name="Rectangle: Rounded Corners 24">
            <a:extLst>
              <a:ext uri="{FF2B5EF4-FFF2-40B4-BE49-F238E27FC236}">
                <a16:creationId xmlns:a16="http://schemas.microsoft.com/office/drawing/2014/main" id="{855E1D3D-8D37-596A-FD00-A8174D68326E}"/>
              </a:ext>
            </a:extLst>
          </p:cNvPr>
          <p:cNvSpPr/>
          <p:nvPr/>
        </p:nvSpPr>
        <p:spPr>
          <a:xfrm>
            <a:off x="6286110" y="452808"/>
            <a:ext cx="4000890" cy="660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4" name="TextBox 25">
            <a:extLst>
              <a:ext uri="{FF2B5EF4-FFF2-40B4-BE49-F238E27FC236}">
                <a16:creationId xmlns:a16="http://schemas.microsoft.com/office/drawing/2014/main" id="{25A79693-2FB1-9290-BD58-06A92DBE85FF}"/>
              </a:ext>
            </a:extLst>
          </p:cNvPr>
          <p:cNvSpPr txBox="1"/>
          <p:nvPr/>
        </p:nvSpPr>
        <p:spPr>
          <a:xfrm flipH="1">
            <a:off x="6438556" y="493941"/>
            <a:ext cx="454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2"/>
                </a:solidFill>
                <a:latin typeface="+mj-lt"/>
                <a:cs typeface="Poppins SemiBold" panose="00000700000000000000" pitchFamily="50" charset="0"/>
              </a:defRPr>
            </a:lvl1pPr>
          </a:lstStyle>
          <a:p>
            <a:r>
              <a:rPr lang="pt-BR" noProof="0" dirty="0"/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264346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B404A10-542B-4B7A-B391-8DE11375BE04}"/>
              </a:ext>
            </a:extLst>
          </p:cNvPr>
          <p:cNvGrpSpPr/>
          <p:nvPr/>
        </p:nvGrpSpPr>
        <p:grpSpPr>
          <a:xfrm>
            <a:off x="1024872" y="804683"/>
            <a:ext cx="1385048" cy="359264"/>
            <a:chOff x="1048637" y="1069181"/>
            <a:chExt cx="1385048" cy="35926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683C66-BC2E-4A6E-B928-BC68AE2FBCFE}"/>
                </a:ext>
              </a:extLst>
            </p:cNvPr>
            <p:cNvSpPr/>
            <p:nvPr/>
          </p:nvSpPr>
          <p:spPr>
            <a:xfrm>
              <a:off x="1048637" y="1069181"/>
              <a:ext cx="1385048" cy="359264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6D22B2-3AB8-4C1A-81E8-7CFA22B7EE60}"/>
                </a:ext>
              </a:extLst>
            </p:cNvPr>
            <p:cNvSpPr txBox="1"/>
            <p:nvPr/>
          </p:nvSpPr>
          <p:spPr>
            <a:xfrm flipH="1">
              <a:off x="1201084" y="1110314"/>
              <a:ext cx="10801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chemeClr val="bg2"/>
                  </a:solidFill>
                  <a:latin typeface="+mj-lt"/>
                  <a:cs typeface="Poppins SemiBold" panose="00000700000000000000" pitchFamily="50" charset="0"/>
                </a:defRPr>
              </a:lvl1pPr>
            </a:lstStyle>
            <a:p>
              <a:pPr algn="ctr"/>
              <a:r>
                <a:rPr lang="pt-BR" sz="1200" noProof="0" dirty="0"/>
                <a:t>CONTATO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591DF86-979F-4139-80F6-5883FA50D121}"/>
              </a:ext>
            </a:extLst>
          </p:cNvPr>
          <p:cNvSpPr/>
          <p:nvPr/>
        </p:nvSpPr>
        <p:spPr>
          <a:xfrm>
            <a:off x="971315" y="3077889"/>
            <a:ext cx="4254971" cy="2975429"/>
          </a:xfrm>
          <a:prstGeom prst="roundRect">
            <a:avLst>
              <a:gd name="adj" fmla="val 8672"/>
            </a:avLst>
          </a:prstGeom>
          <a:solidFill>
            <a:schemeClr val="bg2"/>
          </a:solidFill>
          <a:ln>
            <a:noFill/>
          </a:ln>
          <a:effectLst>
            <a:outerShdw blurRad="279400" dir="2700000" sx="103000" sy="103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9294BA-2294-4B26-B85F-3C0C09BCC639}"/>
              </a:ext>
            </a:extLst>
          </p:cNvPr>
          <p:cNvSpPr txBox="1"/>
          <p:nvPr/>
        </p:nvSpPr>
        <p:spPr>
          <a:xfrm>
            <a:off x="2145272" y="5355001"/>
            <a:ext cx="1904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noProof="0" dirty="0"/>
              <a:t>info@email.com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D8E0B6-25DD-4A98-98DC-7C5C175DFC93}"/>
              </a:ext>
            </a:extLst>
          </p:cNvPr>
          <p:cNvSpPr txBox="1"/>
          <p:nvPr/>
        </p:nvSpPr>
        <p:spPr>
          <a:xfrm>
            <a:off x="2145272" y="4707358"/>
            <a:ext cx="2324754" cy="33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noProof="0" dirty="0"/>
              <a:t>Vitória-ES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9B0B5FB-FDDD-4343-99BC-4F3C9138B396}"/>
              </a:ext>
            </a:extLst>
          </p:cNvPr>
          <p:cNvSpPr/>
          <p:nvPr/>
        </p:nvSpPr>
        <p:spPr>
          <a:xfrm>
            <a:off x="1590301" y="4707358"/>
            <a:ext cx="306364" cy="456923"/>
          </a:xfrm>
          <a:custGeom>
            <a:avLst/>
            <a:gdLst>
              <a:gd name="connsiteX0" fmla="*/ 152921 w 306364"/>
              <a:gd name="connsiteY0" fmla="*/ 456908 h 456923"/>
              <a:gd name="connsiteX1" fmla="*/ 23477 w 306364"/>
              <a:gd name="connsiteY1" fmla="*/ 234689 h 456923"/>
              <a:gd name="connsiteX2" fmla="*/ 17666 w 306364"/>
              <a:gd name="connsiteY2" fmla="*/ 225164 h 456923"/>
              <a:gd name="connsiteX3" fmla="*/ 11570 w 306364"/>
              <a:gd name="connsiteY3" fmla="*/ 214687 h 456923"/>
              <a:gd name="connsiteX4" fmla="*/ 12523 w 306364"/>
              <a:gd name="connsiteY4" fmla="*/ 214687 h 456923"/>
              <a:gd name="connsiteX5" fmla="*/ 91292 w 306364"/>
              <a:gd name="connsiteY5" fmla="*/ 12913 h 456923"/>
              <a:gd name="connsiteX6" fmla="*/ 293065 w 306364"/>
              <a:gd name="connsiteY6" fmla="*/ 91682 h 456923"/>
              <a:gd name="connsiteX7" fmla="*/ 271222 w 306364"/>
              <a:gd name="connsiteY7" fmla="*/ 250310 h 456923"/>
              <a:gd name="connsiteX8" fmla="*/ 61291 w 306364"/>
              <a:gd name="connsiteY8" fmla="*/ 243262 h 456923"/>
              <a:gd name="connsiteX9" fmla="*/ 152731 w 306364"/>
              <a:gd name="connsiteY9" fmla="*/ 399853 h 456923"/>
              <a:gd name="connsiteX10" fmla="*/ 248552 w 306364"/>
              <a:gd name="connsiteY10" fmla="*/ 232975 h 456923"/>
              <a:gd name="connsiteX11" fmla="*/ 232740 w 306364"/>
              <a:gd name="connsiteY11" fmla="*/ 57493 h 456923"/>
              <a:gd name="connsiteX12" fmla="*/ 57258 w 306364"/>
              <a:gd name="connsiteY12" fmla="*/ 73306 h 456923"/>
              <a:gd name="connsiteX13" fmla="*/ 48527 w 306364"/>
              <a:gd name="connsiteY13" fmla="*/ 221164 h 456923"/>
              <a:gd name="connsiteX14" fmla="*/ 63005 w 306364"/>
              <a:gd name="connsiteY14" fmla="*/ 243262 h 45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6364" h="456923">
                <a:moveTo>
                  <a:pt x="152921" y="456908"/>
                </a:moveTo>
                <a:lnTo>
                  <a:pt x="23477" y="234689"/>
                </a:lnTo>
                <a:cubicBezTo>
                  <a:pt x="21381" y="231451"/>
                  <a:pt x="19476" y="228212"/>
                  <a:pt x="17666" y="225164"/>
                </a:cubicBezTo>
                <a:lnTo>
                  <a:pt x="11570" y="214687"/>
                </a:lnTo>
                <a:lnTo>
                  <a:pt x="12523" y="214687"/>
                </a:lnTo>
                <a:cubicBezTo>
                  <a:pt x="-21444" y="137217"/>
                  <a:pt x="13822" y="46880"/>
                  <a:pt x="91292" y="12913"/>
                </a:cubicBezTo>
                <a:cubicBezTo>
                  <a:pt x="168761" y="-21054"/>
                  <a:pt x="259099" y="14212"/>
                  <a:pt x="293065" y="91682"/>
                </a:cubicBezTo>
                <a:cubicBezTo>
                  <a:pt x="316205" y="144457"/>
                  <a:pt x="307764" y="205754"/>
                  <a:pt x="271222" y="250310"/>
                </a:cubicBezTo>
                <a:close/>
                <a:moveTo>
                  <a:pt x="61291" y="243262"/>
                </a:moveTo>
                <a:lnTo>
                  <a:pt x="152731" y="399853"/>
                </a:lnTo>
                <a:lnTo>
                  <a:pt x="248552" y="232975"/>
                </a:lnTo>
                <a:cubicBezTo>
                  <a:pt x="292644" y="180150"/>
                  <a:pt x="285564" y="101585"/>
                  <a:pt x="232740" y="57493"/>
                </a:cubicBezTo>
                <a:cubicBezTo>
                  <a:pt x="179915" y="13402"/>
                  <a:pt x="101350" y="20481"/>
                  <a:pt x="57258" y="73306"/>
                </a:cubicBezTo>
                <a:cubicBezTo>
                  <a:pt x="22187" y="115324"/>
                  <a:pt x="18644" y="175310"/>
                  <a:pt x="48527" y="221164"/>
                </a:cubicBezTo>
                <a:lnTo>
                  <a:pt x="63005" y="243262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76F114A-70F8-4C82-BB12-02FC8D56CC78}"/>
              </a:ext>
            </a:extLst>
          </p:cNvPr>
          <p:cNvSpPr/>
          <p:nvPr/>
        </p:nvSpPr>
        <p:spPr>
          <a:xfrm>
            <a:off x="1668381" y="4787282"/>
            <a:ext cx="150304" cy="150304"/>
          </a:xfrm>
          <a:custGeom>
            <a:avLst/>
            <a:gdLst>
              <a:gd name="connsiteX0" fmla="*/ 74746 w 150304"/>
              <a:gd name="connsiteY0" fmla="*/ 150288 h 150304"/>
              <a:gd name="connsiteX1" fmla="*/ -406 w 150304"/>
              <a:gd name="connsiteY1" fmla="*/ 75136 h 150304"/>
              <a:gd name="connsiteX2" fmla="*/ 74746 w 150304"/>
              <a:gd name="connsiteY2" fmla="*/ -16 h 150304"/>
              <a:gd name="connsiteX3" fmla="*/ 149898 w 150304"/>
              <a:gd name="connsiteY3" fmla="*/ 75136 h 150304"/>
              <a:gd name="connsiteX4" fmla="*/ 74746 w 150304"/>
              <a:gd name="connsiteY4" fmla="*/ 150288 h 150304"/>
              <a:gd name="connsiteX5" fmla="*/ 74746 w 150304"/>
              <a:gd name="connsiteY5" fmla="*/ 28559 h 150304"/>
              <a:gd name="connsiteX6" fmla="*/ 28169 w 150304"/>
              <a:gd name="connsiteY6" fmla="*/ 75136 h 150304"/>
              <a:gd name="connsiteX7" fmla="*/ 74746 w 150304"/>
              <a:gd name="connsiteY7" fmla="*/ 121713 h 150304"/>
              <a:gd name="connsiteX8" fmla="*/ 121323 w 150304"/>
              <a:gd name="connsiteY8" fmla="*/ 75136 h 150304"/>
              <a:gd name="connsiteX9" fmla="*/ 74746 w 150304"/>
              <a:gd name="connsiteY9" fmla="*/ 28559 h 15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304" h="150304">
                <a:moveTo>
                  <a:pt x="74746" y="150288"/>
                </a:moveTo>
                <a:cubicBezTo>
                  <a:pt x="33241" y="150288"/>
                  <a:pt x="-406" y="116641"/>
                  <a:pt x="-406" y="75136"/>
                </a:cubicBezTo>
                <a:cubicBezTo>
                  <a:pt x="-406" y="33630"/>
                  <a:pt x="33240" y="-16"/>
                  <a:pt x="74746" y="-16"/>
                </a:cubicBezTo>
                <a:cubicBezTo>
                  <a:pt x="116251" y="-16"/>
                  <a:pt x="149898" y="33630"/>
                  <a:pt x="149898" y="75136"/>
                </a:cubicBezTo>
                <a:cubicBezTo>
                  <a:pt x="149846" y="116620"/>
                  <a:pt x="116230" y="150236"/>
                  <a:pt x="74746" y="150288"/>
                </a:cubicBezTo>
                <a:close/>
                <a:moveTo>
                  <a:pt x="74746" y="28559"/>
                </a:moveTo>
                <a:cubicBezTo>
                  <a:pt x="49022" y="28559"/>
                  <a:pt x="28169" y="49412"/>
                  <a:pt x="28169" y="75136"/>
                </a:cubicBezTo>
                <a:cubicBezTo>
                  <a:pt x="28169" y="100860"/>
                  <a:pt x="49022" y="121713"/>
                  <a:pt x="74746" y="121713"/>
                </a:cubicBezTo>
                <a:cubicBezTo>
                  <a:pt x="100470" y="121713"/>
                  <a:pt x="121323" y="100860"/>
                  <a:pt x="121323" y="75136"/>
                </a:cubicBezTo>
                <a:cubicBezTo>
                  <a:pt x="121271" y="49434"/>
                  <a:pt x="100448" y="28611"/>
                  <a:pt x="74746" y="2855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546EA17-6518-4F30-A88E-C1FAB8B2DB97}"/>
              </a:ext>
            </a:extLst>
          </p:cNvPr>
          <p:cNvSpPr/>
          <p:nvPr/>
        </p:nvSpPr>
        <p:spPr>
          <a:xfrm>
            <a:off x="1554463" y="5378594"/>
            <a:ext cx="374522" cy="233743"/>
          </a:xfrm>
          <a:custGeom>
            <a:avLst/>
            <a:gdLst>
              <a:gd name="connsiteX0" fmla="*/ 374116 w 374522"/>
              <a:gd name="connsiteY0" fmla="*/ 233727 h 233743"/>
              <a:gd name="connsiteX1" fmla="*/ -406 w 374522"/>
              <a:gd name="connsiteY1" fmla="*/ 233727 h 233743"/>
              <a:gd name="connsiteX2" fmla="*/ -406 w 374522"/>
              <a:gd name="connsiteY2" fmla="*/ -16 h 233743"/>
              <a:gd name="connsiteX3" fmla="*/ 374116 w 374522"/>
              <a:gd name="connsiteY3" fmla="*/ -16 h 233743"/>
              <a:gd name="connsiteX4" fmla="*/ 28169 w 374522"/>
              <a:gd name="connsiteY4" fmla="*/ 205152 h 233743"/>
              <a:gd name="connsiteX5" fmla="*/ 345541 w 374522"/>
              <a:gd name="connsiteY5" fmla="*/ 205152 h 233743"/>
              <a:gd name="connsiteX6" fmla="*/ 345541 w 374522"/>
              <a:gd name="connsiteY6" fmla="*/ 28559 h 233743"/>
              <a:gd name="connsiteX7" fmla="*/ 28169 w 374522"/>
              <a:gd name="connsiteY7" fmla="*/ 28559 h 23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522" h="233743">
                <a:moveTo>
                  <a:pt x="374116" y="233727"/>
                </a:moveTo>
                <a:lnTo>
                  <a:pt x="-406" y="233727"/>
                </a:lnTo>
                <a:lnTo>
                  <a:pt x="-406" y="-16"/>
                </a:lnTo>
                <a:lnTo>
                  <a:pt x="374116" y="-16"/>
                </a:lnTo>
                <a:close/>
                <a:moveTo>
                  <a:pt x="28169" y="205152"/>
                </a:moveTo>
                <a:lnTo>
                  <a:pt x="345541" y="205152"/>
                </a:lnTo>
                <a:lnTo>
                  <a:pt x="345541" y="28559"/>
                </a:lnTo>
                <a:lnTo>
                  <a:pt x="28169" y="2855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C44D1AC-EE83-44AE-8C02-CED24B5CE4B4}"/>
              </a:ext>
            </a:extLst>
          </p:cNvPr>
          <p:cNvSpPr/>
          <p:nvPr/>
        </p:nvSpPr>
        <p:spPr>
          <a:xfrm>
            <a:off x="1563130" y="5378594"/>
            <a:ext cx="359759" cy="154590"/>
          </a:xfrm>
          <a:custGeom>
            <a:avLst/>
            <a:gdLst>
              <a:gd name="connsiteX0" fmla="*/ 177711 w 359759"/>
              <a:gd name="connsiteY0" fmla="*/ 154574 h 154590"/>
              <a:gd name="connsiteX1" fmla="*/ -406 w 359759"/>
              <a:gd name="connsiteY1" fmla="*/ -16 h 154590"/>
              <a:gd name="connsiteX2" fmla="*/ 359353 w 359759"/>
              <a:gd name="connsiteY2" fmla="*/ -16 h 154590"/>
              <a:gd name="connsiteX3" fmla="*/ 76461 w 359759"/>
              <a:gd name="connsiteY3" fmla="*/ 28559 h 154590"/>
              <a:gd name="connsiteX4" fmla="*/ 178283 w 359759"/>
              <a:gd name="connsiteY4" fmla="*/ 116951 h 154590"/>
              <a:gd name="connsiteX5" fmla="*/ 282486 w 359759"/>
              <a:gd name="connsiteY5" fmla="*/ 28559 h 15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759" h="154590">
                <a:moveTo>
                  <a:pt x="177711" y="154574"/>
                </a:moveTo>
                <a:lnTo>
                  <a:pt x="-406" y="-16"/>
                </a:lnTo>
                <a:lnTo>
                  <a:pt x="359353" y="-16"/>
                </a:lnTo>
                <a:close/>
                <a:moveTo>
                  <a:pt x="76461" y="28559"/>
                </a:moveTo>
                <a:lnTo>
                  <a:pt x="178283" y="116951"/>
                </a:lnTo>
                <a:lnTo>
                  <a:pt x="282486" y="2855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4B60FFB-1E32-4273-8415-4223ACE9A589}"/>
              </a:ext>
            </a:extLst>
          </p:cNvPr>
          <p:cNvSpPr/>
          <p:nvPr/>
        </p:nvSpPr>
        <p:spPr>
          <a:xfrm>
            <a:off x="1560273" y="5497371"/>
            <a:ext cx="133064" cy="111442"/>
          </a:xfrm>
          <a:custGeom>
            <a:avLst/>
            <a:gdLst>
              <a:gd name="connsiteX0" fmla="*/ 17024 w 133064"/>
              <a:gd name="connsiteY0" fmla="*/ 111426 h 111442"/>
              <a:gd name="connsiteX1" fmla="*/ -406 w 133064"/>
              <a:gd name="connsiteY1" fmla="*/ 89519 h 111442"/>
              <a:gd name="connsiteX2" fmla="*/ 110369 w 133064"/>
              <a:gd name="connsiteY2" fmla="*/ -16 h 111442"/>
              <a:gd name="connsiteX3" fmla="*/ 118180 w 133064"/>
              <a:gd name="connsiteY3" fmla="*/ 8175 h 111442"/>
              <a:gd name="connsiteX4" fmla="*/ 132658 w 133064"/>
              <a:gd name="connsiteY4" fmla="*/ 17700 h 111442"/>
              <a:gd name="connsiteX5" fmla="*/ 17024 w 133064"/>
              <a:gd name="connsiteY5" fmla="*/ 111426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64" h="111442">
                <a:moveTo>
                  <a:pt x="17024" y="111426"/>
                </a:moveTo>
                <a:lnTo>
                  <a:pt x="-406" y="89519"/>
                </a:lnTo>
                <a:cubicBezTo>
                  <a:pt x="39503" y="57610"/>
                  <a:pt x="104940" y="5222"/>
                  <a:pt x="110369" y="-16"/>
                </a:cubicBezTo>
                <a:lnTo>
                  <a:pt x="118180" y="8175"/>
                </a:lnTo>
                <a:lnTo>
                  <a:pt x="132658" y="17700"/>
                </a:lnTo>
                <a:cubicBezTo>
                  <a:pt x="130753" y="20081"/>
                  <a:pt x="128943" y="22653"/>
                  <a:pt x="17024" y="11142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noProof="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AD5DC10-20AE-45D8-98C2-9941C7F61103}"/>
              </a:ext>
            </a:extLst>
          </p:cNvPr>
          <p:cNvSpPr/>
          <p:nvPr/>
        </p:nvSpPr>
        <p:spPr>
          <a:xfrm rot="18464400">
            <a:off x="1841870" y="5478618"/>
            <a:ext cx="28575" cy="148399"/>
          </a:xfrm>
          <a:custGeom>
            <a:avLst/>
            <a:gdLst>
              <a:gd name="connsiteX0" fmla="*/ -406 w 28575"/>
              <a:gd name="connsiteY0" fmla="*/ -16 h 148399"/>
              <a:gd name="connsiteX1" fmla="*/ 28169 w 28575"/>
              <a:gd name="connsiteY1" fmla="*/ -16 h 148399"/>
              <a:gd name="connsiteX2" fmla="*/ 28169 w 28575"/>
              <a:gd name="connsiteY2" fmla="*/ 148383 h 148399"/>
              <a:gd name="connsiteX3" fmla="*/ -406 w 28575"/>
              <a:gd name="connsiteY3" fmla="*/ 148383 h 14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" h="148399">
                <a:moveTo>
                  <a:pt x="-406" y="-16"/>
                </a:moveTo>
                <a:lnTo>
                  <a:pt x="28169" y="-16"/>
                </a:lnTo>
                <a:lnTo>
                  <a:pt x="28169" y="148383"/>
                </a:lnTo>
                <a:lnTo>
                  <a:pt x="-406" y="148383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noProof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07278F-80C3-42E4-A524-4DC97191DA88}"/>
              </a:ext>
            </a:extLst>
          </p:cNvPr>
          <p:cNvSpPr txBox="1"/>
          <p:nvPr/>
        </p:nvSpPr>
        <p:spPr>
          <a:xfrm>
            <a:off x="2145274" y="3488045"/>
            <a:ext cx="2879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noProof="0" dirty="0"/>
              <a:t>www.inovagro-seag.com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12A14F-B5E8-436C-B30D-E4497AC63F81}"/>
              </a:ext>
            </a:extLst>
          </p:cNvPr>
          <p:cNvSpPr txBox="1"/>
          <p:nvPr/>
        </p:nvSpPr>
        <p:spPr>
          <a:xfrm>
            <a:off x="2145272" y="4060678"/>
            <a:ext cx="2879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noProof="0" dirty="0"/>
              <a:t>(+62)8123 4567790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D394D75-BE06-45AD-8E6C-ADB834063314}"/>
              </a:ext>
            </a:extLst>
          </p:cNvPr>
          <p:cNvSpPr/>
          <p:nvPr/>
        </p:nvSpPr>
        <p:spPr>
          <a:xfrm>
            <a:off x="1553701" y="3484682"/>
            <a:ext cx="353091" cy="239744"/>
          </a:xfrm>
          <a:custGeom>
            <a:avLst/>
            <a:gdLst>
              <a:gd name="connsiteX0" fmla="*/ 352686 w 353091"/>
              <a:gd name="connsiteY0" fmla="*/ 239728 h 239744"/>
              <a:gd name="connsiteX1" fmla="*/ -406 w 353091"/>
              <a:gd name="connsiteY1" fmla="*/ 239728 h 239744"/>
              <a:gd name="connsiteX2" fmla="*/ -406 w 353091"/>
              <a:gd name="connsiteY2" fmla="*/ -16 h 239744"/>
              <a:gd name="connsiteX3" fmla="*/ 352686 w 353091"/>
              <a:gd name="connsiteY3" fmla="*/ -16 h 239744"/>
              <a:gd name="connsiteX4" fmla="*/ 28169 w 353091"/>
              <a:gd name="connsiteY4" fmla="*/ 211153 h 239744"/>
              <a:gd name="connsiteX5" fmla="*/ 324111 w 353091"/>
              <a:gd name="connsiteY5" fmla="*/ 211153 h 239744"/>
              <a:gd name="connsiteX6" fmla="*/ 324111 w 353091"/>
              <a:gd name="connsiteY6" fmla="*/ 28559 h 239744"/>
              <a:gd name="connsiteX7" fmla="*/ 28169 w 353091"/>
              <a:gd name="connsiteY7" fmla="*/ 28559 h 2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091" h="239744">
                <a:moveTo>
                  <a:pt x="352686" y="239728"/>
                </a:moveTo>
                <a:lnTo>
                  <a:pt x="-406" y="239728"/>
                </a:lnTo>
                <a:lnTo>
                  <a:pt x="-406" y="-16"/>
                </a:lnTo>
                <a:lnTo>
                  <a:pt x="352686" y="-16"/>
                </a:lnTo>
                <a:close/>
                <a:moveTo>
                  <a:pt x="28169" y="211153"/>
                </a:moveTo>
                <a:lnTo>
                  <a:pt x="324111" y="211153"/>
                </a:lnTo>
                <a:lnTo>
                  <a:pt x="324111" y="28559"/>
                </a:lnTo>
                <a:lnTo>
                  <a:pt x="28169" y="2855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noProof="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1119756-3F6D-457F-B178-1E89CF57E048}"/>
              </a:ext>
            </a:extLst>
          </p:cNvPr>
          <p:cNvSpPr/>
          <p:nvPr/>
        </p:nvSpPr>
        <p:spPr>
          <a:xfrm>
            <a:off x="1663144" y="3695851"/>
            <a:ext cx="136493" cy="101345"/>
          </a:xfrm>
          <a:custGeom>
            <a:avLst/>
            <a:gdLst>
              <a:gd name="connsiteX0" fmla="*/ 136087 w 136493"/>
              <a:gd name="connsiteY0" fmla="*/ 101330 h 101345"/>
              <a:gd name="connsiteX1" fmla="*/ -406 w 136493"/>
              <a:gd name="connsiteY1" fmla="*/ 101330 h 101345"/>
              <a:gd name="connsiteX2" fmla="*/ -406 w 136493"/>
              <a:gd name="connsiteY2" fmla="*/ -16 h 101345"/>
              <a:gd name="connsiteX3" fmla="*/ 136087 w 136493"/>
              <a:gd name="connsiteY3" fmla="*/ -16 h 101345"/>
              <a:gd name="connsiteX4" fmla="*/ 28169 w 136493"/>
              <a:gd name="connsiteY4" fmla="*/ 72755 h 101345"/>
              <a:gd name="connsiteX5" fmla="*/ 107512 w 136493"/>
              <a:gd name="connsiteY5" fmla="*/ 72755 h 101345"/>
              <a:gd name="connsiteX6" fmla="*/ 107512 w 136493"/>
              <a:gd name="connsiteY6" fmla="*/ 28559 h 101345"/>
              <a:gd name="connsiteX7" fmla="*/ 28169 w 136493"/>
              <a:gd name="connsiteY7" fmla="*/ 28559 h 10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493" h="101345">
                <a:moveTo>
                  <a:pt x="136087" y="101330"/>
                </a:moveTo>
                <a:lnTo>
                  <a:pt x="-406" y="101330"/>
                </a:lnTo>
                <a:lnTo>
                  <a:pt x="-406" y="-16"/>
                </a:lnTo>
                <a:lnTo>
                  <a:pt x="136087" y="-16"/>
                </a:lnTo>
                <a:close/>
                <a:moveTo>
                  <a:pt x="28169" y="72755"/>
                </a:moveTo>
                <a:lnTo>
                  <a:pt x="107512" y="72755"/>
                </a:lnTo>
                <a:lnTo>
                  <a:pt x="107512" y="28559"/>
                </a:lnTo>
                <a:lnTo>
                  <a:pt x="28169" y="2855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3FECE86-21F7-4A1C-8B91-8994D49DA323}"/>
              </a:ext>
            </a:extLst>
          </p:cNvPr>
          <p:cNvSpPr/>
          <p:nvPr/>
        </p:nvSpPr>
        <p:spPr>
          <a:xfrm>
            <a:off x="1567989" y="3648417"/>
            <a:ext cx="324516" cy="28575"/>
          </a:xfrm>
          <a:custGeom>
            <a:avLst/>
            <a:gdLst>
              <a:gd name="connsiteX0" fmla="*/ 0 w 324516"/>
              <a:gd name="connsiteY0" fmla="*/ 0 h 28575"/>
              <a:gd name="connsiteX1" fmla="*/ 324517 w 324516"/>
              <a:gd name="connsiteY1" fmla="*/ 0 h 28575"/>
              <a:gd name="connsiteX2" fmla="*/ 324517 w 324516"/>
              <a:gd name="connsiteY2" fmla="*/ 28575 h 28575"/>
              <a:gd name="connsiteX3" fmla="*/ 0 w 324516"/>
              <a:gd name="connsiteY3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16" h="28575">
                <a:moveTo>
                  <a:pt x="0" y="0"/>
                </a:moveTo>
                <a:lnTo>
                  <a:pt x="324517" y="0"/>
                </a:lnTo>
                <a:lnTo>
                  <a:pt x="324517" y="28575"/>
                </a:lnTo>
                <a:lnTo>
                  <a:pt x="0" y="2857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noProof="0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B324FAA-8087-4F69-A00E-CFFF945887CA}"/>
              </a:ext>
            </a:extLst>
          </p:cNvPr>
          <p:cNvSpPr/>
          <p:nvPr/>
        </p:nvSpPr>
        <p:spPr>
          <a:xfrm>
            <a:off x="1556508" y="4059124"/>
            <a:ext cx="322948" cy="328336"/>
          </a:xfrm>
          <a:custGeom>
            <a:avLst/>
            <a:gdLst>
              <a:gd name="connsiteX0" fmla="*/ 215957 w 322948"/>
              <a:gd name="connsiteY0" fmla="*/ 328310 h 328336"/>
              <a:gd name="connsiteX1" fmla="*/ 158807 w 322948"/>
              <a:gd name="connsiteY1" fmla="*/ 314023 h 328336"/>
              <a:gd name="connsiteX2" fmla="*/ 2312 w 322948"/>
              <a:gd name="connsiteY2" fmla="*/ 72850 h 328336"/>
              <a:gd name="connsiteX3" fmla="*/ 3169 w 322948"/>
              <a:gd name="connsiteY3" fmla="*/ 68945 h 328336"/>
              <a:gd name="connsiteX4" fmla="*/ 67272 w 322948"/>
              <a:gd name="connsiteY4" fmla="*/ -16 h 328336"/>
              <a:gd name="connsiteX5" fmla="*/ 156616 w 322948"/>
              <a:gd name="connsiteY5" fmla="*/ 89423 h 328336"/>
              <a:gd name="connsiteX6" fmla="*/ 113087 w 322948"/>
              <a:gd name="connsiteY6" fmla="*/ 133715 h 328336"/>
              <a:gd name="connsiteX7" fmla="*/ 184430 w 322948"/>
              <a:gd name="connsiteY7" fmla="*/ 210391 h 328336"/>
              <a:gd name="connsiteX8" fmla="*/ 233293 w 322948"/>
              <a:gd name="connsiteY8" fmla="*/ 161528 h 328336"/>
              <a:gd name="connsiteX9" fmla="*/ 322542 w 322948"/>
              <a:gd name="connsiteY9" fmla="*/ 256778 h 328336"/>
              <a:gd name="connsiteX10" fmla="*/ 258058 w 322948"/>
              <a:gd name="connsiteY10" fmla="*/ 321167 h 328336"/>
              <a:gd name="connsiteX11" fmla="*/ 255105 w 322948"/>
              <a:gd name="connsiteY11" fmla="*/ 322214 h 328336"/>
              <a:gd name="connsiteX12" fmla="*/ 215957 w 322948"/>
              <a:gd name="connsiteY12" fmla="*/ 328310 h 328336"/>
              <a:gd name="connsiteX13" fmla="*/ 29743 w 322948"/>
              <a:gd name="connsiteY13" fmla="*/ 82375 h 328336"/>
              <a:gd name="connsiteX14" fmla="*/ 172618 w 322948"/>
              <a:gd name="connsiteY14" fmla="*/ 288972 h 328336"/>
              <a:gd name="connsiteX15" fmla="*/ 242722 w 322948"/>
              <a:gd name="connsiteY15" fmla="*/ 296211 h 328336"/>
              <a:gd name="connsiteX16" fmla="*/ 282918 w 322948"/>
              <a:gd name="connsiteY16" fmla="*/ 256016 h 328336"/>
              <a:gd name="connsiteX17" fmla="*/ 232816 w 322948"/>
              <a:gd name="connsiteY17" fmla="*/ 202580 h 328336"/>
              <a:gd name="connsiteX18" fmla="*/ 191668 w 322948"/>
              <a:gd name="connsiteY18" fmla="*/ 243728 h 328336"/>
              <a:gd name="connsiteX19" fmla="*/ 183096 w 322948"/>
              <a:gd name="connsiteY19" fmla="*/ 240680 h 328336"/>
              <a:gd name="connsiteX20" fmla="*/ 82893 w 322948"/>
              <a:gd name="connsiteY20" fmla="*/ 135905 h 328336"/>
              <a:gd name="connsiteX21" fmla="*/ 79369 w 322948"/>
              <a:gd name="connsiteY21" fmla="*/ 127142 h 328336"/>
              <a:gd name="connsiteX22" fmla="*/ 116612 w 322948"/>
              <a:gd name="connsiteY22" fmla="*/ 89042 h 328336"/>
              <a:gd name="connsiteX23" fmla="*/ 68224 w 322948"/>
              <a:gd name="connsiteY23" fmla="*/ 40655 h 32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2948" h="328336">
                <a:moveTo>
                  <a:pt x="215957" y="328310"/>
                </a:moveTo>
                <a:cubicBezTo>
                  <a:pt x="196006" y="328451"/>
                  <a:pt x="176345" y="323536"/>
                  <a:pt x="158807" y="314023"/>
                </a:cubicBezTo>
                <a:cubicBezTo>
                  <a:pt x="111182" y="287829"/>
                  <a:pt x="-20929" y="187436"/>
                  <a:pt x="2312" y="72850"/>
                </a:cubicBezTo>
                <a:lnTo>
                  <a:pt x="3169" y="68945"/>
                </a:lnTo>
                <a:lnTo>
                  <a:pt x="67272" y="-16"/>
                </a:lnTo>
                <a:lnTo>
                  <a:pt x="156616" y="89423"/>
                </a:lnTo>
                <a:lnTo>
                  <a:pt x="113087" y="133715"/>
                </a:lnTo>
                <a:cubicBezTo>
                  <a:pt x="122612" y="151336"/>
                  <a:pt x="146330" y="192389"/>
                  <a:pt x="184430" y="210391"/>
                </a:cubicBezTo>
                <a:lnTo>
                  <a:pt x="233293" y="161528"/>
                </a:lnTo>
                <a:lnTo>
                  <a:pt x="322542" y="256778"/>
                </a:lnTo>
                <a:lnTo>
                  <a:pt x="258058" y="321167"/>
                </a:lnTo>
                <a:lnTo>
                  <a:pt x="255105" y="322214"/>
                </a:lnTo>
                <a:cubicBezTo>
                  <a:pt x="242488" y="326419"/>
                  <a:pt x="229255" y="328479"/>
                  <a:pt x="215957" y="328310"/>
                </a:cubicBezTo>
                <a:close/>
                <a:moveTo>
                  <a:pt x="29743" y="82375"/>
                </a:moveTo>
                <a:cubicBezTo>
                  <a:pt x="13837" y="179339"/>
                  <a:pt x="139948" y="271160"/>
                  <a:pt x="172618" y="288972"/>
                </a:cubicBezTo>
                <a:cubicBezTo>
                  <a:pt x="194218" y="300203"/>
                  <a:pt x="219283" y="302791"/>
                  <a:pt x="242722" y="296211"/>
                </a:cubicBezTo>
                <a:lnTo>
                  <a:pt x="282918" y="256016"/>
                </a:lnTo>
                <a:lnTo>
                  <a:pt x="232816" y="202580"/>
                </a:lnTo>
                <a:lnTo>
                  <a:pt x="191668" y="243728"/>
                </a:lnTo>
                <a:lnTo>
                  <a:pt x="183096" y="240680"/>
                </a:lnTo>
                <a:cubicBezTo>
                  <a:pt x="116421" y="216582"/>
                  <a:pt x="84322" y="139525"/>
                  <a:pt x="82893" y="135905"/>
                </a:cubicBezTo>
                <a:lnTo>
                  <a:pt x="79369" y="127142"/>
                </a:lnTo>
                <a:lnTo>
                  <a:pt x="116612" y="89042"/>
                </a:lnTo>
                <a:lnTo>
                  <a:pt x="68224" y="4065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F744893-3321-436B-A2CA-75A90570626E}"/>
              </a:ext>
            </a:extLst>
          </p:cNvPr>
          <p:cNvSpPr/>
          <p:nvPr/>
        </p:nvSpPr>
        <p:spPr>
          <a:xfrm>
            <a:off x="1722770" y="4111321"/>
            <a:ext cx="102130" cy="99536"/>
          </a:xfrm>
          <a:custGeom>
            <a:avLst/>
            <a:gdLst>
              <a:gd name="connsiteX0" fmla="*/ 101702 w 102130"/>
              <a:gd name="connsiteY0" fmla="*/ 99520 h 99536"/>
              <a:gd name="connsiteX1" fmla="*/ 73127 w 102130"/>
              <a:gd name="connsiteY1" fmla="*/ 98948 h 99536"/>
              <a:gd name="connsiteX2" fmla="*/ -406 w 102130"/>
              <a:gd name="connsiteY2" fmla="*/ 28559 h 99536"/>
              <a:gd name="connsiteX3" fmla="*/ 2356 w 102130"/>
              <a:gd name="connsiteY3" fmla="*/ -16 h 99536"/>
              <a:gd name="connsiteX4" fmla="*/ 101702 w 102130"/>
              <a:gd name="connsiteY4" fmla="*/ 99520 h 9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30" h="99536">
                <a:moveTo>
                  <a:pt x="101702" y="99520"/>
                </a:moveTo>
                <a:lnTo>
                  <a:pt x="73127" y="98948"/>
                </a:lnTo>
                <a:cubicBezTo>
                  <a:pt x="74460" y="36845"/>
                  <a:pt x="2642" y="28844"/>
                  <a:pt x="-406" y="28559"/>
                </a:cubicBezTo>
                <a:lnTo>
                  <a:pt x="2356" y="-16"/>
                </a:lnTo>
                <a:cubicBezTo>
                  <a:pt x="37122" y="3127"/>
                  <a:pt x="103130" y="28559"/>
                  <a:pt x="101702" y="9952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noProof="0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B777580-3CBC-44CA-AE25-871370E2364B}"/>
              </a:ext>
            </a:extLst>
          </p:cNvPr>
          <p:cNvSpPr/>
          <p:nvPr/>
        </p:nvSpPr>
        <p:spPr>
          <a:xfrm>
            <a:off x="1728390" y="4053790"/>
            <a:ext cx="153175" cy="152400"/>
          </a:xfrm>
          <a:custGeom>
            <a:avLst/>
            <a:gdLst>
              <a:gd name="connsiteX0" fmla="*/ 152756 w 153175"/>
              <a:gd name="connsiteY0" fmla="*/ 152384 h 152400"/>
              <a:gd name="connsiteX1" fmla="*/ 124181 w 153175"/>
              <a:gd name="connsiteY1" fmla="*/ 152384 h 152400"/>
              <a:gd name="connsiteX2" fmla="*/ -406 w 153175"/>
              <a:gd name="connsiteY2" fmla="*/ 28082 h 152400"/>
              <a:gd name="connsiteX3" fmla="*/ 4928 w 153175"/>
              <a:gd name="connsiteY3" fmla="*/ -16 h 152400"/>
              <a:gd name="connsiteX4" fmla="*/ 152756 w 153175"/>
              <a:gd name="connsiteY4" fmla="*/ 152384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75" h="152400">
                <a:moveTo>
                  <a:pt x="152756" y="152384"/>
                </a:moveTo>
                <a:lnTo>
                  <a:pt x="124181" y="152384"/>
                </a:lnTo>
                <a:cubicBezTo>
                  <a:pt x="125514" y="53419"/>
                  <a:pt x="4737" y="28559"/>
                  <a:pt x="-406" y="28082"/>
                </a:cubicBezTo>
                <a:lnTo>
                  <a:pt x="4928" y="-16"/>
                </a:lnTo>
                <a:cubicBezTo>
                  <a:pt x="56649" y="9413"/>
                  <a:pt x="154089" y="53895"/>
                  <a:pt x="152756" y="15238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noProof="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33DF17-AEB0-42BC-9F82-0C36C0A031E2}"/>
              </a:ext>
            </a:extLst>
          </p:cNvPr>
          <p:cNvSpPr txBox="1"/>
          <p:nvPr/>
        </p:nvSpPr>
        <p:spPr>
          <a:xfrm flipH="1">
            <a:off x="971315" y="1360587"/>
            <a:ext cx="419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+mj-lt"/>
                <a:cs typeface="Poppins SemiBold" panose="00000700000000000000" pitchFamily="50" charset="0"/>
              </a:defRPr>
            </a:lvl1pPr>
          </a:lstStyle>
          <a:p>
            <a:r>
              <a:rPr lang="pt-BR" noProof="0" dirty="0"/>
              <a:t>CONTATOS DO</a:t>
            </a:r>
          </a:p>
          <a:p>
            <a:r>
              <a:rPr lang="pt-BR" noProof="0" dirty="0"/>
              <a:t>PROJETO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F14446-A2C4-4320-9005-85BABD386035}"/>
              </a:ext>
            </a:extLst>
          </p:cNvPr>
          <p:cNvSpPr txBox="1"/>
          <p:nvPr/>
        </p:nvSpPr>
        <p:spPr>
          <a:xfrm flipH="1">
            <a:off x="5843120" y="1364426"/>
            <a:ext cx="4977280" cy="1170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Insira o texto aqui.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CA85E9-9D65-F5C4-9167-AD3CD719AB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 noProof="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132EFCC-BA1C-4F64-86F4-1EE4970A4F72}"/>
              </a:ext>
            </a:extLst>
          </p:cNvPr>
          <p:cNvGrpSpPr/>
          <p:nvPr/>
        </p:nvGrpSpPr>
        <p:grpSpPr>
          <a:xfrm>
            <a:off x="4853875" y="4070980"/>
            <a:ext cx="989246" cy="989246"/>
            <a:chOff x="6743927" y="3429000"/>
            <a:chExt cx="989246" cy="98924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CBEC404-28C5-42DD-8703-3AEC55F58E60}"/>
                </a:ext>
              </a:extLst>
            </p:cNvPr>
            <p:cNvSpPr/>
            <p:nvPr/>
          </p:nvSpPr>
          <p:spPr>
            <a:xfrm>
              <a:off x="6743927" y="3429000"/>
              <a:ext cx="989246" cy="9892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79400" dir="2700000" sx="103000" sy="103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noProof="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E28F2CC-33C4-4952-BA93-6BCDA113A4D3}"/>
                </a:ext>
              </a:extLst>
            </p:cNvPr>
            <p:cNvSpPr/>
            <p:nvPr/>
          </p:nvSpPr>
          <p:spPr>
            <a:xfrm>
              <a:off x="6844446" y="3529519"/>
              <a:ext cx="788209" cy="78820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D2D4F8F9-BDDF-487C-A3EC-7C10D3B44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9898" y="433700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78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EDE83EB8-F9FD-C40B-C8C1-82E62319D5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b="979"/>
          <a:stretch/>
        </p:blipFill>
        <p:spPr>
          <a:xfrm>
            <a:off x="0" y="0"/>
            <a:ext cx="12192000" cy="6858000"/>
          </a:xfr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F4D381C-23C6-4F89-8DB8-68EE14D09517}"/>
              </a:ext>
            </a:extLst>
          </p:cNvPr>
          <p:cNvGrpSpPr/>
          <p:nvPr/>
        </p:nvGrpSpPr>
        <p:grpSpPr>
          <a:xfrm>
            <a:off x="290528" y="3966947"/>
            <a:ext cx="10931514" cy="1851541"/>
            <a:chOff x="6438950" y="2976189"/>
            <a:chExt cx="5014344" cy="20337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84FB28-A7AB-49EC-BEEA-1B3EDE623A46}"/>
                </a:ext>
              </a:extLst>
            </p:cNvPr>
            <p:cNvSpPr txBox="1"/>
            <p:nvPr/>
          </p:nvSpPr>
          <p:spPr>
            <a:xfrm>
              <a:off x="6438950" y="4299992"/>
              <a:ext cx="5014344" cy="709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0" i="0" noProof="0" dirty="0">
                  <a:solidFill>
                    <a:schemeClr val="bg2"/>
                  </a:solidFill>
                  <a:effectLst/>
                  <a:latin typeface="+mj-lt"/>
                </a:rPr>
                <a:t>Obrigado.</a:t>
              </a:r>
              <a:endParaRPr lang="pt-BR" sz="4000" noProof="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F6A80A-094D-484B-89C6-6FF98B8C3691}"/>
                </a:ext>
              </a:extLst>
            </p:cNvPr>
            <p:cNvSpPr txBox="1"/>
            <p:nvPr/>
          </p:nvSpPr>
          <p:spPr>
            <a:xfrm flipH="1">
              <a:off x="6553619" y="3685927"/>
              <a:ext cx="4899675" cy="599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200" b="0" i="0" noProof="0" dirty="0">
                  <a:solidFill>
                    <a:schemeClr val="bg2"/>
                  </a:solidFill>
                  <a:effectLst/>
                  <a:cs typeface="Poppins" panose="00000500000000000000" pitchFamily="50" charset="0"/>
                </a:rPr>
                <a:t>Nome do coordenador.</a:t>
              </a:r>
              <a:endParaRPr lang="pt-BR" sz="2200" noProof="0" dirty="0">
                <a:solidFill>
                  <a:schemeClr val="bg2"/>
                </a:solidFill>
                <a:cs typeface="Poppins" panose="00000500000000000000" pitchFamily="50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6B765A0-15E1-48D6-979E-E5C3EA719D82}"/>
                </a:ext>
              </a:extLst>
            </p:cNvPr>
            <p:cNvGrpSpPr/>
            <p:nvPr/>
          </p:nvGrpSpPr>
          <p:grpSpPr>
            <a:xfrm>
              <a:off x="6553619" y="2976189"/>
              <a:ext cx="3615104" cy="422360"/>
              <a:chOff x="1033715" y="1668085"/>
              <a:chExt cx="3615104" cy="42236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895E806-156D-4ED0-BB4E-4CFB8B19C083}"/>
                  </a:ext>
                </a:extLst>
              </p:cNvPr>
              <p:cNvSpPr/>
              <p:nvPr/>
            </p:nvSpPr>
            <p:spPr>
              <a:xfrm>
                <a:off x="1033715" y="1668085"/>
                <a:ext cx="3615104" cy="422360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AE618A-B6BD-407D-8FE8-0A26BB6B4023}"/>
                  </a:ext>
                </a:extLst>
              </p:cNvPr>
              <p:cNvSpPr txBox="1"/>
              <p:nvPr/>
            </p:nvSpPr>
            <p:spPr>
              <a:xfrm>
                <a:off x="1033716" y="1709988"/>
                <a:ext cx="36151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0" i="0" noProof="0" dirty="0">
                    <a:effectLst/>
                    <a:latin typeface="+mj-lt"/>
                  </a:rPr>
                  <a:t>NOME DO PROJETO </a:t>
                </a:r>
                <a:endParaRPr lang="pt-BR" sz="1600" noProof="0" dirty="0">
                  <a:latin typeface="+mj-lt"/>
                </a:endParaRPr>
              </a:p>
            </p:txBody>
          </p:sp>
        </p:grpSp>
      </p:grp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3EF62F2E-4B64-C931-C616-F1EFB9B1E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13" y="-1"/>
            <a:ext cx="2620073" cy="1528377"/>
          </a:xfrm>
          <a:prstGeom prst="rect">
            <a:avLst/>
          </a:prstGeom>
        </p:spPr>
      </p:pic>
      <p:pic>
        <p:nvPicPr>
          <p:cNvPr id="8" name="Imagem 7" descr="Texto, Logotipo&#10;&#10;Descrição gerada automaticamente">
            <a:extLst>
              <a:ext uri="{FF2B5EF4-FFF2-40B4-BE49-F238E27FC236}">
                <a16:creationId xmlns:a16="http://schemas.microsoft.com/office/drawing/2014/main" id="{900FF2C3-870F-32FD-4886-B2F1B8562E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3" b="31765"/>
          <a:stretch/>
        </p:blipFill>
        <p:spPr>
          <a:xfrm>
            <a:off x="7109862" y="428978"/>
            <a:ext cx="2714779" cy="6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6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1ADB61B-CEFC-AAD0-73C0-41824BD8FD80}"/>
              </a:ext>
            </a:extLst>
          </p:cNvPr>
          <p:cNvSpPr/>
          <p:nvPr/>
        </p:nvSpPr>
        <p:spPr>
          <a:xfrm rot="5400000">
            <a:off x="-583892" y="3024784"/>
            <a:ext cx="1994306" cy="826518"/>
          </a:xfrm>
          <a:prstGeom prst="triangle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9696D-AEAD-1561-F3C6-2FFFD677C7A6}"/>
              </a:ext>
            </a:extLst>
          </p:cNvPr>
          <p:cNvSpPr txBox="1"/>
          <p:nvPr/>
        </p:nvSpPr>
        <p:spPr>
          <a:xfrm>
            <a:off x="4400357" y="3728244"/>
            <a:ext cx="2867486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pt-BR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3B37C6-692F-198A-ADC7-04C1AFFA075E}"/>
              </a:ext>
            </a:extLst>
          </p:cNvPr>
          <p:cNvSpPr txBox="1"/>
          <p:nvPr/>
        </p:nvSpPr>
        <p:spPr>
          <a:xfrm>
            <a:off x="8880253" y="1961489"/>
            <a:ext cx="296640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noProof="0" dirty="0"/>
              <a:t>VALOR FINANCIADO</a:t>
            </a:r>
          </a:p>
          <a:p>
            <a:r>
              <a:rPr lang="pt-BR" noProof="0" dirty="0"/>
              <a:t>R$00,00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5FDA62-21D5-268C-1E68-ECD12FB49DC8}"/>
              </a:ext>
            </a:extLst>
          </p:cNvPr>
          <p:cNvSpPr txBox="1"/>
          <p:nvPr/>
        </p:nvSpPr>
        <p:spPr>
          <a:xfrm>
            <a:off x="8880253" y="2980884"/>
            <a:ext cx="254848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noProof="0" dirty="0"/>
              <a:t>VIGÊNCIA</a:t>
            </a:r>
          </a:p>
          <a:p>
            <a:r>
              <a:rPr lang="pt-BR" noProof="0" dirty="0"/>
              <a:t>mês/ano a mês/ano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297B93-8B3C-2E83-2FDC-020B8358D3BC}"/>
              </a:ext>
            </a:extLst>
          </p:cNvPr>
          <p:cNvSpPr txBox="1"/>
          <p:nvPr/>
        </p:nvSpPr>
        <p:spPr>
          <a:xfrm>
            <a:off x="8880252" y="3967531"/>
            <a:ext cx="254848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noProof="0" dirty="0"/>
              <a:t>INSTITUIÇÃO DO COORDENADOR</a:t>
            </a:r>
          </a:p>
          <a:p>
            <a:r>
              <a:rPr lang="pt-BR" noProof="0" dirty="0"/>
              <a:t>Nome</a:t>
            </a:r>
          </a:p>
          <a:p>
            <a:endParaRPr lang="pt-BR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9817BE-B3A8-791A-7DBF-ADC448C55ADE}"/>
              </a:ext>
            </a:extLst>
          </p:cNvPr>
          <p:cNvSpPr/>
          <p:nvPr/>
        </p:nvSpPr>
        <p:spPr>
          <a:xfrm>
            <a:off x="7772400" y="2980884"/>
            <a:ext cx="750519" cy="7505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6590F5F-03CB-A3DD-E2E0-025D15CFE101}"/>
              </a:ext>
            </a:extLst>
          </p:cNvPr>
          <p:cNvSpPr/>
          <p:nvPr/>
        </p:nvSpPr>
        <p:spPr>
          <a:xfrm>
            <a:off x="7772400" y="4046693"/>
            <a:ext cx="750519" cy="7505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F2D4EC-41E3-50A6-9DE1-811827292581}"/>
              </a:ext>
            </a:extLst>
          </p:cNvPr>
          <p:cNvSpPr/>
          <p:nvPr/>
        </p:nvSpPr>
        <p:spPr>
          <a:xfrm>
            <a:off x="7772400" y="1878618"/>
            <a:ext cx="750519" cy="7505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F27C1C8-EB54-F135-5A09-6E4BECB0013F}"/>
              </a:ext>
            </a:extLst>
          </p:cNvPr>
          <p:cNvSpPr/>
          <p:nvPr/>
        </p:nvSpPr>
        <p:spPr>
          <a:xfrm>
            <a:off x="7772400" y="5134405"/>
            <a:ext cx="750519" cy="7505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3F2FEE80-861C-C850-F9E1-313EC1D43460}"/>
              </a:ext>
            </a:extLst>
          </p:cNvPr>
          <p:cNvSpPr txBox="1"/>
          <p:nvPr/>
        </p:nvSpPr>
        <p:spPr>
          <a:xfrm>
            <a:off x="8880252" y="5062286"/>
            <a:ext cx="254848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noProof="0" dirty="0"/>
              <a:t>INSTITUIÇÕES PARTICIPANTES</a:t>
            </a:r>
          </a:p>
          <a:p>
            <a:r>
              <a:rPr lang="pt-BR" noProof="0" dirty="0"/>
              <a:t>Nomes</a:t>
            </a:r>
          </a:p>
          <a:p>
            <a:endParaRPr lang="pt-BR" noProof="0" dirty="0"/>
          </a:p>
        </p:txBody>
      </p:sp>
      <p:sp>
        <p:nvSpPr>
          <p:cNvPr id="22" name="Shape 2623">
            <a:extLst>
              <a:ext uri="{FF2B5EF4-FFF2-40B4-BE49-F238E27FC236}">
                <a16:creationId xmlns:a16="http://schemas.microsoft.com/office/drawing/2014/main" id="{9CFCB6D7-104F-ECD2-F771-B61E720E7A73}"/>
              </a:ext>
            </a:extLst>
          </p:cNvPr>
          <p:cNvSpPr/>
          <p:nvPr/>
        </p:nvSpPr>
        <p:spPr>
          <a:xfrm>
            <a:off x="7985541" y="3194025"/>
            <a:ext cx="324236" cy="324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endParaRPr lang="pt-BR" noProof="0" dirty="0"/>
          </a:p>
        </p:txBody>
      </p:sp>
      <p:sp>
        <p:nvSpPr>
          <p:cNvPr id="23" name="TextBox 145">
            <a:extLst>
              <a:ext uri="{FF2B5EF4-FFF2-40B4-BE49-F238E27FC236}">
                <a16:creationId xmlns:a16="http://schemas.microsoft.com/office/drawing/2014/main" id="{7EC0D45B-E7B5-DF46-888A-F6104CFAC5AE}"/>
              </a:ext>
            </a:extLst>
          </p:cNvPr>
          <p:cNvSpPr txBox="1"/>
          <p:nvPr/>
        </p:nvSpPr>
        <p:spPr>
          <a:xfrm>
            <a:off x="7985541" y="2091758"/>
            <a:ext cx="324236" cy="324236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191951" y="342156"/>
                </a:moveTo>
                <a:lnTo>
                  <a:pt x="191951" y="366712"/>
                </a:lnTo>
                <a:cubicBezTo>
                  <a:pt x="191951" y="374079"/>
                  <a:pt x="201296" y="381719"/>
                  <a:pt x="219986" y="389632"/>
                </a:cubicBezTo>
                <a:cubicBezTo>
                  <a:pt x="238677" y="397545"/>
                  <a:pt x="264256" y="401501"/>
                  <a:pt x="296726" y="401501"/>
                </a:cubicBezTo>
                <a:cubicBezTo>
                  <a:pt x="329195" y="401501"/>
                  <a:pt x="354775" y="397545"/>
                  <a:pt x="373465" y="389632"/>
                </a:cubicBezTo>
                <a:cubicBezTo>
                  <a:pt x="392156" y="381719"/>
                  <a:pt x="401501" y="374079"/>
                  <a:pt x="401501" y="366712"/>
                </a:cubicBezTo>
                <a:lnTo>
                  <a:pt x="401501" y="342156"/>
                </a:lnTo>
                <a:cubicBezTo>
                  <a:pt x="390314" y="350341"/>
                  <a:pt x="375102" y="356481"/>
                  <a:pt x="355866" y="360573"/>
                </a:cubicBezTo>
                <a:cubicBezTo>
                  <a:pt x="336630" y="364666"/>
                  <a:pt x="316917" y="366712"/>
                  <a:pt x="296726" y="366712"/>
                </a:cubicBezTo>
                <a:cubicBezTo>
                  <a:pt x="276808" y="366712"/>
                  <a:pt x="257231" y="364666"/>
                  <a:pt x="237994" y="360573"/>
                </a:cubicBezTo>
                <a:cubicBezTo>
                  <a:pt x="218758" y="356481"/>
                  <a:pt x="203411" y="350341"/>
                  <a:pt x="191951" y="342156"/>
                </a:cubicBezTo>
                <a:close/>
                <a:moveTo>
                  <a:pt x="17599" y="342156"/>
                </a:moveTo>
                <a:lnTo>
                  <a:pt x="17599" y="366712"/>
                </a:lnTo>
                <a:cubicBezTo>
                  <a:pt x="17599" y="374079"/>
                  <a:pt x="26944" y="381719"/>
                  <a:pt x="45634" y="389632"/>
                </a:cubicBezTo>
                <a:cubicBezTo>
                  <a:pt x="64325" y="397545"/>
                  <a:pt x="89904" y="401501"/>
                  <a:pt x="122374" y="401501"/>
                </a:cubicBezTo>
                <a:cubicBezTo>
                  <a:pt x="134652" y="401501"/>
                  <a:pt x="146589" y="400751"/>
                  <a:pt x="158185" y="399250"/>
                </a:cubicBezTo>
                <a:cubicBezTo>
                  <a:pt x="169782" y="397749"/>
                  <a:pt x="180218" y="395635"/>
                  <a:pt x="189495" y="392906"/>
                </a:cubicBezTo>
                <a:cubicBezTo>
                  <a:pt x="184857" y="389086"/>
                  <a:pt x="181241" y="384994"/>
                  <a:pt x="178649" y="380628"/>
                </a:cubicBezTo>
                <a:cubicBezTo>
                  <a:pt x="176057" y="376262"/>
                  <a:pt x="174761" y="371624"/>
                  <a:pt x="174761" y="366712"/>
                </a:cubicBezTo>
                <a:lnTo>
                  <a:pt x="174761" y="361801"/>
                </a:lnTo>
                <a:cubicBezTo>
                  <a:pt x="166576" y="363438"/>
                  <a:pt x="158049" y="364666"/>
                  <a:pt x="149181" y="365485"/>
                </a:cubicBezTo>
                <a:cubicBezTo>
                  <a:pt x="140314" y="366303"/>
                  <a:pt x="131378" y="366712"/>
                  <a:pt x="122374" y="366712"/>
                </a:cubicBezTo>
                <a:cubicBezTo>
                  <a:pt x="102183" y="366712"/>
                  <a:pt x="82469" y="364666"/>
                  <a:pt x="63233" y="360573"/>
                </a:cubicBezTo>
                <a:cubicBezTo>
                  <a:pt x="43997" y="356481"/>
                  <a:pt x="28786" y="350341"/>
                  <a:pt x="17599" y="342156"/>
                </a:cubicBezTo>
                <a:close/>
                <a:moveTo>
                  <a:pt x="191951" y="289768"/>
                </a:moveTo>
                <a:lnTo>
                  <a:pt x="191951" y="314325"/>
                </a:lnTo>
                <a:cubicBezTo>
                  <a:pt x="191951" y="321692"/>
                  <a:pt x="201296" y="329332"/>
                  <a:pt x="219986" y="337245"/>
                </a:cubicBezTo>
                <a:cubicBezTo>
                  <a:pt x="238677" y="345157"/>
                  <a:pt x="264256" y="349114"/>
                  <a:pt x="296726" y="349114"/>
                </a:cubicBezTo>
                <a:cubicBezTo>
                  <a:pt x="329195" y="349114"/>
                  <a:pt x="354775" y="345157"/>
                  <a:pt x="373465" y="337245"/>
                </a:cubicBezTo>
                <a:cubicBezTo>
                  <a:pt x="392156" y="329332"/>
                  <a:pt x="401501" y="321692"/>
                  <a:pt x="401501" y="314325"/>
                </a:cubicBezTo>
                <a:lnTo>
                  <a:pt x="401501" y="309823"/>
                </a:lnTo>
                <a:lnTo>
                  <a:pt x="401501" y="289768"/>
                </a:lnTo>
                <a:cubicBezTo>
                  <a:pt x="390314" y="297954"/>
                  <a:pt x="375102" y="304093"/>
                  <a:pt x="355866" y="308186"/>
                </a:cubicBezTo>
                <a:cubicBezTo>
                  <a:pt x="336630" y="312279"/>
                  <a:pt x="316917" y="314325"/>
                  <a:pt x="296726" y="314325"/>
                </a:cubicBezTo>
                <a:cubicBezTo>
                  <a:pt x="276808" y="314325"/>
                  <a:pt x="257231" y="312279"/>
                  <a:pt x="237994" y="308186"/>
                </a:cubicBezTo>
                <a:cubicBezTo>
                  <a:pt x="218758" y="304093"/>
                  <a:pt x="203411" y="297954"/>
                  <a:pt x="191951" y="289768"/>
                </a:cubicBezTo>
                <a:close/>
                <a:moveTo>
                  <a:pt x="17599" y="289768"/>
                </a:moveTo>
                <a:lnTo>
                  <a:pt x="17599" y="309823"/>
                </a:lnTo>
                <a:lnTo>
                  <a:pt x="17599" y="314325"/>
                </a:lnTo>
                <a:cubicBezTo>
                  <a:pt x="17599" y="321692"/>
                  <a:pt x="26944" y="329332"/>
                  <a:pt x="45634" y="337245"/>
                </a:cubicBezTo>
                <a:cubicBezTo>
                  <a:pt x="64325" y="345157"/>
                  <a:pt x="89904" y="349114"/>
                  <a:pt x="122374" y="349114"/>
                </a:cubicBezTo>
                <a:cubicBezTo>
                  <a:pt x="131651" y="349114"/>
                  <a:pt x="140655" y="348704"/>
                  <a:pt x="149386" y="347886"/>
                </a:cubicBezTo>
                <a:cubicBezTo>
                  <a:pt x="158117" y="347067"/>
                  <a:pt x="166576" y="345839"/>
                  <a:pt x="174761" y="344202"/>
                </a:cubicBezTo>
                <a:lnTo>
                  <a:pt x="174761" y="309414"/>
                </a:lnTo>
                <a:cubicBezTo>
                  <a:pt x="166576" y="311051"/>
                  <a:pt x="158049" y="312279"/>
                  <a:pt x="149181" y="313097"/>
                </a:cubicBezTo>
                <a:cubicBezTo>
                  <a:pt x="140314" y="313916"/>
                  <a:pt x="131378" y="314325"/>
                  <a:pt x="122374" y="314325"/>
                </a:cubicBezTo>
                <a:cubicBezTo>
                  <a:pt x="102183" y="314325"/>
                  <a:pt x="82469" y="312279"/>
                  <a:pt x="63233" y="308186"/>
                </a:cubicBezTo>
                <a:cubicBezTo>
                  <a:pt x="43997" y="304093"/>
                  <a:pt x="28786" y="297954"/>
                  <a:pt x="17599" y="289768"/>
                </a:cubicBezTo>
                <a:close/>
                <a:moveTo>
                  <a:pt x="191951" y="237381"/>
                </a:moveTo>
                <a:lnTo>
                  <a:pt x="191951" y="261937"/>
                </a:lnTo>
                <a:cubicBezTo>
                  <a:pt x="191951" y="269304"/>
                  <a:pt x="201296" y="276944"/>
                  <a:pt x="219986" y="284857"/>
                </a:cubicBezTo>
                <a:cubicBezTo>
                  <a:pt x="238677" y="292770"/>
                  <a:pt x="264256" y="296726"/>
                  <a:pt x="296726" y="296726"/>
                </a:cubicBezTo>
                <a:cubicBezTo>
                  <a:pt x="329195" y="296726"/>
                  <a:pt x="354775" y="292770"/>
                  <a:pt x="373465" y="284857"/>
                </a:cubicBezTo>
                <a:cubicBezTo>
                  <a:pt x="392156" y="276944"/>
                  <a:pt x="401501" y="269304"/>
                  <a:pt x="401501" y="261937"/>
                </a:cubicBezTo>
                <a:lnTo>
                  <a:pt x="401501" y="257435"/>
                </a:lnTo>
                <a:lnTo>
                  <a:pt x="401501" y="237381"/>
                </a:lnTo>
                <a:cubicBezTo>
                  <a:pt x="390314" y="245566"/>
                  <a:pt x="375102" y="251706"/>
                  <a:pt x="355866" y="255798"/>
                </a:cubicBezTo>
                <a:cubicBezTo>
                  <a:pt x="336630" y="259891"/>
                  <a:pt x="316917" y="261937"/>
                  <a:pt x="296726" y="261937"/>
                </a:cubicBezTo>
                <a:cubicBezTo>
                  <a:pt x="276808" y="261937"/>
                  <a:pt x="257231" y="259891"/>
                  <a:pt x="237994" y="255798"/>
                </a:cubicBezTo>
                <a:cubicBezTo>
                  <a:pt x="218758" y="251706"/>
                  <a:pt x="203411" y="245566"/>
                  <a:pt x="191951" y="237381"/>
                </a:cubicBezTo>
                <a:close/>
                <a:moveTo>
                  <a:pt x="17599" y="237381"/>
                </a:moveTo>
                <a:lnTo>
                  <a:pt x="17599" y="257435"/>
                </a:lnTo>
                <a:lnTo>
                  <a:pt x="17599" y="261937"/>
                </a:lnTo>
                <a:cubicBezTo>
                  <a:pt x="17599" y="269304"/>
                  <a:pt x="26944" y="276944"/>
                  <a:pt x="45634" y="284857"/>
                </a:cubicBezTo>
                <a:cubicBezTo>
                  <a:pt x="64325" y="292770"/>
                  <a:pt x="89904" y="296726"/>
                  <a:pt x="122374" y="296726"/>
                </a:cubicBezTo>
                <a:cubicBezTo>
                  <a:pt x="131651" y="296726"/>
                  <a:pt x="140655" y="296317"/>
                  <a:pt x="149386" y="295498"/>
                </a:cubicBezTo>
                <a:cubicBezTo>
                  <a:pt x="158117" y="294680"/>
                  <a:pt x="166576" y="293452"/>
                  <a:pt x="174761" y="291815"/>
                </a:cubicBezTo>
                <a:lnTo>
                  <a:pt x="174761" y="257026"/>
                </a:lnTo>
                <a:cubicBezTo>
                  <a:pt x="166576" y="258663"/>
                  <a:pt x="158049" y="259891"/>
                  <a:pt x="149181" y="260710"/>
                </a:cubicBezTo>
                <a:cubicBezTo>
                  <a:pt x="140314" y="261528"/>
                  <a:pt x="131378" y="261937"/>
                  <a:pt x="122374" y="261937"/>
                </a:cubicBezTo>
                <a:cubicBezTo>
                  <a:pt x="102183" y="261937"/>
                  <a:pt x="82469" y="259891"/>
                  <a:pt x="63233" y="255798"/>
                </a:cubicBezTo>
                <a:cubicBezTo>
                  <a:pt x="43997" y="251706"/>
                  <a:pt x="28786" y="245566"/>
                  <a:pt x="17599" y="237381"/>
                </a:cubicBezTo>
                <a:close/>
                <a:moveTo>
                  <a:pt x="191951" y="184993"/>
                </a:moveTo>
                <a:lnTo>
                  <a:pt x="191951" y="209550"/>
                </a:lnTo>
                <a:cubicBezTo>
                  <a:pt x="191951" y="216917"/>
                  <a:pt x="201296" y="224557"/>
                  <a:pt x="219986" y="232470"/>
                </a:cubicBezTo>
                <a:cubicBezTo>
                  <a:pt x="238677" y="240382"/>
                  <a:pt x="264256" y="244339"/>
                  <a:pt x="296726" y="244339"/>
                </a:cubicBezTo>
                <a:cubicBezTo>
                  <a:pt x="329195" y="244339"/>
                  <a:pt x="354775" y="240382"/>
                  <a:pt x="373465" y="232470"/>
                </a:cubicBezTo>
                <a:cubicBezTo>
                  <a:pt x="392156" y="224557"/>
                  <a:pt x="401501" y="216917"/>
                  <a:pt x="401501" y="209550"/>
                </a:cubicBezTo>
                <a:lnTo>
                  <a:pt x="401501" y="205048"/>
                </a:lnTo>
                <a:lnTo>
                  <a:pt x="401501" y="184993"/>
                </a:lnTo>
                <a:cubicBezTo>
                  <a:pt x="390314" y="193179"/>
                  <a:pt x="375102" y="199318"/>
                  <a:pt x="355866" y="203411"/>
                </a:cubicBezTo>
                <a:cubicBezTo>
                  <a:pt x="336630" y="207504"/>
                  <a:pt x="316917" y="209550"/>
                  <a:pt x="296726" y="209550"/>
                </a:cubicBezTo>
                <a:cubicBezTo>
                  <a:pt x="276808" y="209550"/>
                  <a:pt x="257231" y="207504"/>
                  <a:pt x="237994" y="203411"/>
                </a:cubicBezTo>
                <a:cubicBezTo>
                  <a:pt x="218758" y="199318"/>
                  <a:pt x="203411" y="193179"/>
                  <a:pt x="191951" y="184993"/>
                </a:cubicBezTo>
                <a:close/>
                <a:moveTo>
                  <a:pt x="122374" y="174761"/>
                </a:moveTo>
                <a:cubicBezTo>
                  <a:pt x="89904" y="174761"/>
                  <a:pt x="64325" y="178718"/>
                  <a:pt x="45634" y="186630"/>
                </a:cubicBezTo>
                <a:cubicBezTo>
                  <a:pt x="26944" y="194543"/>
                  <a:pt x="17599" y="202183"/>
                  <a:pt x="17599" y="209550"/>
                </a:cubicBezTo>
                <a:cubicBezTo>
                  <a:pt x="17599" y="216917"/>
                  <a:pt x="26944" y="224557"/>
                  <a:pt x="45634" y="232470"/>
                </a:cubicBezTo>
                <a:cubicBezTo>
                  <a:pt x="64325" y="240382"/>
                  <a:pt x="89904" y="244339"/>
                  <a:pt x="122374" y="244339"/>
                </a:cubicBezTo>
                <a:cubicBezTo>
                  <a:pt x="131651" y="244339"/>
                  <a:pt x="140655" y="243929"/>
                  <a:pt x="149386" y="243111"/>
                </a:cubicBezTo>
                <a:cubicBezTo>
                  <a:pt x="158117" y="242292"/>
                  <a:pt x="166576" y="241064"/>
                  <a:pt x="174761" y="239427"/>
                </a:cubicBezTo>
                <a:lnTo>
                  <a:pt x="174761" y="179673"/>
                </a:lnTo>
                <a:cubicBezTo>
                  <a:pt x="166576" y="178036"/>
                  <a:pt x="158117" y="176808"/>
                  <a:pt x="149386" y="175989"/>
                </a:cubicBezTo>
                <a:cubicBezTo>
                  <a:pt x="140655" y="175171"/>
                  <a:pt x="131651" y="174761"/>
                  <a:pt x="122374" y="174761"/>
                </a:cubicBezTo>
                <a:close/>
                <a:moveTo>
                  <a:pt x="191951" y="132606"/>
                </a:moveTo>
                <a:lnTo>
                  <a:pt x="191951" y="157162"/>
                </a:lnTo>
                <a:cubicBezTo>
                  <a:pt x="191951" y="164529"/>
                  <a:pt x="201296" y="172169"/>
                  <a:pt x="219986" y="180082"/>
                </a:cubicBezTo>
                <a:cubicBezTo>
                  <a:pt x="238677" y="187995"/>
                  <a:pt x="264256" y="191951"/>
                  <a:pt x="296726" y="191951"/>
                </a:cubicBezTo>
                <a:cubicBezTo>
                  <a:pt x="329195" y="191951"/>
                  <a:pt x="354775" y="187995"/>
                  <a:pt x="373465" y="180082"/>
                </a:cubicBezTo>
                <a:cubicBezTo>
                  <a:pt x="392156" y="172169"/>
                  <a:pt x="401501" y="164529"/>
                  <a:pt x="401501" y="157162"/>
                </a:cubicBezTo>
                <a:lnTo>
                  <a:pt x="401501" y="152660"/>
                </a:lnTo>
                <a:lnTo>
                  <a:pt x="401501" y="132606"/>
                </a:lnTo>
                <a:cubicBezTo>
                  <a:pt x="390314" y="140791"/>
                  <a:pt x="375102" y="146931"/>
                  <a:pt x="355866" y="151023"/>
                </a:cubicBezTo>
                <a:cubicBezTo>
                  <a:pt x="336630" y="155116"/>
                  <a:pt x="316917" y="157162"/>
                  <a:pt x="296726" y="157162"/>
                </a:cubicBezTo>
                <a:cubicBezTo>
                  <a:pt x="276808" y="157162"/>
                  <a:pt x="257231" y="155116"/>
                  <a:pt x="237994" y="151023"/>
                </a:cubicBezTo>
                <a:cubicBezTo>
                  <a:pt x="218758" y="146931"/>
                  <a:pt x="203411" y="140791"/>
                  <a:pt x="191951" y="132606"/>
                </a:cubicBezTo>
                <a:close/>
                <a:moveTo>
                  <a:pt x="191951" y="80218"/>
                </a:moveTo>
                <a:lnTo>
                  <a:pt x="191951" y="104775"/>
                </a:lnTo>
                <a:cubicBezTo>
                  <a:pt x="191951" y="112142"/>
                  <a:pt x="201296" y="119782"/>
                  <a:pt x="219986" y="127695"/>
                </a:cubicBezTo>
                <a:cubicBezTo>
                  <a:pt x="238677" y="135607"/>
                  <a:pt x="264256" y="139564"/>
                  <a:pt x="296726" y="139564"/>
                </a:cubicBezTo>
                <a:cubicBezTo>
                  <a:pt x="329195" y="139564"/>
                  <a:pt x="354775" y="135607"/>
                  <a:pt x="373465" y="127695"/>
                </a:cubicBezTo>
                <a:cubicBezTo>
                  <a:pt x="392156" y="119782"/>
                  <a:pt x="401501" y="112142"/>
                  <a:pt x="401501" y="104775"/>
                </a:cubicBezTo>
                <a:lnTo>
                  <a:pt x="401501" y="100273"/>
                </a:lnTo>
                <a:lnTo>
                  <a:pt x="401501" y="80218"/>
                </a:lnTo>
                <a:cubicBezTo>
                  <a:pt x="390314" y="88404"/>
                  <a:pt x="375102" y="94543"/>
                  <a:pt x="355866" y="98636"/>
                </a:cubicBezTo>
                <a:cubicBezTo>
                  <a:pt x="336630" y="102729"/>
                  <a:pt x="316917" y="104775"/>
                  <a:pt x="296726" y="104775"/>
                </a:cubicBezTo>
                <a:cubicBezTo>
                  <a:pt x="276808" y="104775"/>
                  <a:pt x="257231" y="102729"/>
                  <a:pt x="237994" y="98636"/>
                </a:cubicBezTo>
                <a:cubicBezTo>
                  <a:pt x="218758" y="94543"/>
                  <a:pt x="203411" y="88404"/>
                  <a:pt x="191951" y="80218"/>
                </a:cubicBezTo>
                <a:close/>
                <a:moveTo>
                  <a:pt x="296726" y="17599"/>
                </a:moveTo>
                <a:cubicBezTo>
                  <a:pt x="264256" y="17599"/>
                  <a:pt x="238677" y="21555"/>
                  <a:pt x="219986" y="29468"/>
                </a:cubicBezTo>
                <a:cubicBezTo>
                  <a:pt x="201296" y="37381"/>
                  <a:pt x="191951" y="45020"/>
                  <a:pt x="191951" y="52387"/>
                </a:cubicBezTo>
                <a:cubicBezTo>
                  <a:pt x="191951" y="59754"/>
                  <a:pt x="201296" y="67394"/>
                  <a:pt x="219986" y="75307"/>
                </a:cubicBezTo>
                <a:cubicBezTo>
                  <a:pt x="238677" y="83220"/>
                  <a:pt x="264256" y="87176"/>
                  <a:pt x="296726" y="87176"/>
                </a:cubicBezTo>
                <a:cubicBezTo>
                  <a:pt x="329195" y="87176"/>
                  <a:pt x="354775" y="83220"/>
                  <a:pt x="373465" y="75307"/>
                </a:cubicBezTo>
                <a:cubicBezTo>
                  <a:pt x="392156" y="67394"/>
                  <a:pt x="401501" y="59754"/>
                  <a:pt x="401501" y="52387"/>
                </a:cubicBezTo>
                <a:cubicBezTo>
                  <a:pt x="401501" y="45020"/>
                  <a:pt x="392156" y="37381"/>
                  <a:pt x="373465" y="29468"/>
                </a:cubicBezTo>
                <a:cubicBezTo>
                  <a:pt x="354775" y="21555"/>
                  <a:pt x="329195" y="17599"/>
                  <a:pt x="296726" y="17599"/>
                </a:cubicBezTo>
                <a:close/>
                <a:moveTo>
                  <a:pt x="296726" y="0"/>
                </a:moveTo>
                <a:cubicBezTo>
                  <a:pt x="310914" y="0"/>
                  <a:pt x="324966" y="1091"/>
                  <a:pt x="338881" y="3274"/>
                </a:cubicBezTo>
                <a:cubicBezTo>
                  <a:pt x="353070" y="5184"/>
                  <a:pt x="365825" y="8186"/>
                  <a:pt x="377149" y="12278"/>
                </a:cubicBezTo>
                <a:cubicBezTo>
                  <a:pt x="388472" y="16371"/>
                  <a:pt x="397817" y="21419"/>
                  <a:pt x="405184" y="27422"/>
                </a:cubicBezTo>
                <a:cubicBezTo>
                  <a:pt x="412824" y="33424"/>
                  <a:pt x="417326" y="40246"/>
                  <a:pt x="418690" y="47885"/>
                </a:cubicBezTo>
                <a:lnTo>
                  <a:pt x="419100" y="366712"/>
                </a:lnTo>
                <a:cubicBezTo>
                  <a:pt x="419100" y="375171"/>
                  <a:pt x="415553" y="382674"/>
                  <a:pt x="408459" y="389223"/>
                </a:cubicBezTo>
                <a:cubicBezTo>
                  <a:pt x="401092" y="395771"/>
                  <a:pt x="391678" y="401228"/>
                  <a:pt x="380218" y="405594"/>
                </a:cubicBezTo>
                <a:cubicBezTo>
                  <a:pt x="368759" y="409959"/>
                  <a:pt x="355662" y="413370"/>
                  <a:pt x="340928" y="415826"/>
                </a:cubicBezTo>
                <a:cubicBezTo>
                  <a:pt x="326467" y="418009"/>
                  <a:pt x="311733" y="419100"/>
                  <a:pt x="296726" y="419100"/>
                </a:cubicBezTo>
                <a:cubicBezTo>
                  <a:pt x="281173" y="419100"/>
                  <a:pt x="265689" y="417804"/>
                  <a:pt x="250273" y="415212"/>
                </a:cubicBezTo>
                <a:cubicBezTo>
                  <a:pt x="234857" y="412620"/>
                  <a:pt x="221282" y="408868"/>
                  <a:pt x="209550" y="403957"/>
                </a:cubicBezTo>
                <a:cubicBezTo>
                  <a:pt x="198363" y="408868"/>
                  <a:pt x="185198" y="412620"/>
                  <a:pt x="170054" y="415212"/>
                </a:cubicBezTo>
                <a:cubicBezTo>
                  <a:pt x="154911" y="417804"/>
                  <a:pt x="139018" y="419100"/>
                  <a:pt x="122374" y="419100"/>
                </a:cubicBezTo>
                <a:cubicBezTo>
                  <a:pt x="107367" y="419100"/>
                  <a:pt x="92633" y="418009"/>
                  <a:pt x="78172" y="415826"/>
                </a:cubicBezTo>
                <a:cubicBezTo>
                  <a:pt x="63438" y="413370"/>
                  <a:pt x="50341" y="409959"/>
                  <a:pt x="38881" y="405594"/>
                </a:cubicBezTo>
                <a:cubicBezTo>
                  <a:pt x="27421" y="401228"/>
                  <a:pt x="18008" y="395771"/>
                  <a:pt x="10641" y="389223"/>
                </a:cubicBezTo>
                <a:cubicBezTo>
                  <a:pt x="3547" y="382674"/>
                  <a:pt x="0" y="375171"/>
                  <a:pt x="0" y="366712"/>
                </a:cubicBezTo>
                <a:lnTo>
                  <a:pt x="0" y="209550"/>
                </a:lnTo>
                <a:cubicBezTo>
                  <a:pt x="0" y="201092"/>
                  <a:pt x="3547" y="193588"/>
                  <a:pt x="10641" y="187040"/>
                </a:cubicBezTo>
                <a:cubicBezTo>
                  <a:pt x="18008" y="180491"/>
                  <a:pt x="27421" y="175034"/>
                  <a:pt x="38881" y="170669"/>
                </a:cubicBezTo>
                <a:cubicBezTo>
                  <a:pt x="50341" y="166303"/>
                  <a:pt x="63438" y="162892"/>
                  <a:pt x="78172" y="160437"/>
                </a:cubicBezTo>
                <a:cubicBezTo>
                  <a:pt x="92633" y="158254"/>
                  <a:pt x="107367" y="157162"/>
                  <a:pt x="122374" y="157162"/>
                </a:cubicBezTo>
                <a:cubicBezTo>
                  <a:pt x="131378" y="157162"/>
                  <a:pt x="140314" y="157572"/>
                  <a:pt x="149181" y="158390"/>
                </a:cubicBezTo>
                <a:cubicBezTo>
                  <a:pt x="158049" y="159209"/>
                  <a:pt x="166576" y="160437"/>
                  <a:pt x="174761" y="162074"/>
                </a:cubicBezTo>
                <a:lnTo>
                  <a:pt x="174761" y="47885"/>
                </a:lnTo>
                <a:lnTo>
                  <a:pt x="175170" y="47885"/>
                </a:lnTo>
                <a:cubicBezTo>
                  <a:pt x="176535" y="40246"/>
                  <a:pt x="180900" y="33424"/>
                  <a:pt x="188267" y="27422"/>
                </a:cubicBezTo>
                <a:cubicBezTo>
                  <a:pt x="195907" y="21419"/>
                  <a:pt x="205389" y="16371"/>
                  <a:pt x="216712" y="12278"/>
                </a:cubicBezTo>
                <a:cubicBezTo>
                  <a:pt x="228035" y="8186"/>
                  <a:pt x="240655" y="5184"/>
                  <a:pt x="254570" y="3274"/>
                </a:cubicBezTo>
                <a:cubicBezTo>
                  <a:pt x="268486" y="1091"/>
                  <a:pt x="282538" y="0"/>
                  <a:pt x="29672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pt-BR" noProof="0" dirty="0"/>
          </a:p>
        </p:txBody>
      </p:sp>
      <p:sp>
        <p:nvSpPr>
          <p:cNvPr id="28" name="Shape 2532">
            <a:extLst>
              <a:ext uri="{FF2B5EF4-FFF2-40B4-BE49-F238E27FC236}">
                <a16:creationId xmlns:a16="http://schemas.microsoft.com/office/drawing/2014/main" id="{14D8C01A-23AD-C5BA-CEA8-F0A706FDE287}"/>
              </a:ext>
            </a:extLst>
          </p:cNvPr>
          <p:cNvSpPr/>
          <p:nvPr/>
        </p:nvSpPr>
        <p:spPr>
          <a:xfrm>
            <a:off x="8030981" y="4259834"/>
            <a:ext cx="265284" cy="324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endParaRPr lang="pt-BR" noProof="0" dirty="0"/>
          </a:p>
        </p:txBody>
      </p:sp>
      <p:sp>
        <p:nvSpPr>
          <p:cNvPr id="30" name="Shape 2532">
            <a:extLst>
              <a:ext uri="{FF2B5EF4-FFF2-40B4-BE49-F238E27FC236}">
                <a16:creationId xmlns:a16="http://schemas.microsoft.com/office/drawing/2014/main" id="{FE2BA600-32B6-F11D-D161-2B520E013835}"/>
              </a:ext>
            </a:extLst>
          </p:cNvPr>
          <p:cNvSpPr/>
          <p:nvPr/>
        </p:nvSpPr>
        <p:spPr>
          <a:xfrm>
            <a:off x="8030981" y="5338214"/>
            <a:ext cx="265284" cy="324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endParaRPr lang="pt-BR" noProof="0" dirty="0"/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F3902205-B057-7535-45B5-581A20C6FFB7}"/>
              </a:ext>
            </a:extLst>
          </p:cNvPr>
          <p:cNvGrpSpPr/>
          <p:nvPr/>
        </p:nvGrpSpPr>
        <p:grpSpPr>
          <a:xfrm>
            <a:off x="8522919" y="889663"/>
            <a:ext cx="2654764" cy="359264"/>
            <a:chOff x="1048637" y="1069181"/>
            <a:chExt cx="1385048" cy="359264"/>
          </a:xfrm>
        </p:grpSpPr>
        <p:sp>
          <p:nvSpPr>
            <p:cNvPr id="36" name="Rectangle: Rounded Corners 20">
              <a:extLst>
                <a:ext uri="{FF2B5EF4-FFF2-40B4-BE49-F238E27FC236}">
                  <a16:creationId xmlns:a16="http://schemas.microsoft.com/office/drawing/2014/main" id="{6E087F86-EC7B-4335-B1C3-D81A273B5A62}"/>
                </a:ext>
              </a:extLst>
            </p:cNvPr>
            <p:cNvSpPr/>
            <p:nvPr/>
          </p:nvSpPr>
          <p:spPr>
            <a:xfrm>
              <a:off x="1048637" y="1069181"/>
              <a:ext cx="1385048" cy="35926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37" name="TextBox 22">
              <a:extLst>
                <a:ext uri="{FF2B5EF4-FFF2-40B4-BE49-F238E27FC236}">
                  <a16:creationId xmlns:a16="http://schemas.microsoft.com/office/drawing/2014/main" id="{55AADE9B-33C4-E6E5-474C-001121AFC717}"/>
                </a:ext>
              </a:extLst>
            </p:cNvPr>
            <p:cNvSpPr txBox="1"/>
            <p:nvPr/>
          </p:nvSpPr>
          <p:spPr>
            <a:xfrm flipH="1">
              <a:off x="1212603" y="1092804"/>
              <a:ext cx="10801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chemeClr val="bg2"/>
                  </a:solidFill>
                  <a:latin typeface="+mj-lt"/>
                  <a:cs typeface="Poppins SemiBold" panose="00000700000000000000" pitchFamily="50" charset="0"/>
                </a:defRPr>
              </a:lvl1pPr>
            </a:lstStyle>
            <a:p>
              <a:pPr algn="ctr"/>
              <a:r>
                <a:rPr lang="pt-BR" sz="1200" noProof="0" dirty="0" err="1"/>
                <a:t>INFORMAÇÔES</a:t>
              </a:r>
              <a:r>
                <a:rPr lang="pt-BR" sz="1200" noProof="0" dirty="0"/>
                <a:t> GERAIS</a:t>
              </a:r>
            </a:p>
          </p:txBody>
        </p:sp>
      </p:grpSp>
      <p:sp>
        <p:nvSpPr>
          <p:cNvPr id="44" name="Espaço Reservado para Imagem 43">
            <a:extLst>
              <a:ext uri="{FF2B5EF4-FFF2-40B4-BE49-F238E27FC236}">
                <a16:creationId xmlns:a16="http://schemas.microsoft.com/office/drawing/2014/main" id="{918626F6-C999-99DF-C091-1B89B72D21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9162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09957BE-85EA-4EB3-89A3-2D0158DE2E44}"/>
              </a:ext>
            </a:extLst>
          </p:cNvPr>
          <p:cNvGrpSpPr/>
          <p:nvPr/>
        </p:nvGrpSpPr>
        <p:grpSpPr>
          <a:xfrm>
            <a:off x="6761031" y="2911973"/>
            <a:ext cx="3092871" cy="736811"/>
            <a:chOff x="8111412" y="3315604"/>
            <a:chExt cx="3092871" cy="7368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629375-B708-4674-B6A5-9376B2F38DC2}"/>
                </a:ext>
              </a:extLst>
            </p:cNvPr>
            <p:cNvSpPr txBox="1"/>
            <p:nvPr/>
          </p:nvSpPr>
          <p:spPr>
            <a:xfrm flipH="1">
              <a:off x="8111412" y="3712578"/>
              <a:ext cx="3092871" cy="339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Digite o nome dos municípios</a:t>
              </a:r>
              <a:endParaRPr lang="pt-BR" sz="1200" noProof="0" dirty="0">
                <a:solidFill>
                  <a:schemeClr val="bg2">
                    <a:lumMod val="50000"/>
                  </a:schemeClr>
                </a:solidFill>
                <a:cs typeface="Poppins" panose="00000500000000000000" pitchFamily="50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C8F2D9-30B3-4F14-81C8-CD5A5BBA7819}"/>
                </a:ext>
              </a:extLst>
            </p:cNvPr>
            <p:cNvSpPr txBox="1"/>
            <p:nvPr/>
          </p:nvSpPr>
          <p:spPr>
            <a:xfrm flipH="1">
              <a:off x="8111413" y="3315604"/>
              <a:ext cx="281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latin typeface="+mj-lt"/>
                  <a:cs typeface="Poppins SemiBold" panose="00000700000000000000" pitchFamily="50" charset="0"/>
                </a:defRPr>
              </a:lvl1pPr>
            </a:lstStyle>
            <a:p>
              <a:r>
                <a:rPr lang="pt-BR" sz="1600" noProof="0" dirty="0"/>
                <a:t>MUNICÍPIOS	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33EA918-07C8-4C6A-A738-09C520B773F8}"/>
              </a:ext>
            </a:extLst>
          </p:cNvPr>
          <p:cNvGrpSpPr/>
          <p:nvPr/>
        </p:nvGrpSpPr>
        <p:grpSpPr>
          <a:xfrm>
            <a:off x="5393546" y="2924255"/>
            <a:ext cx="989246" cy="989246"/>
            <a:chOff x="6743927" y="3429000"/>
            <a:chExt cx="989246" cy="98924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DACADC-099B-4638-86AE-7551D7386BE2}"/>
                </a:ext>
              </a:extLst>
            </p:cNvPr>
            <p:cNvSpPr/>
            <p:nvPr/>
          </p:nvSpPr>
          <p:spPr>
            <a:xfrm>
              <a:off x="6743927" y="3429000"/>
              <a:ext cx="989246" cy="9892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79400" dir="2700000" sx="103000" sy="103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C82AA1-B799-4BD3-85D6-CCB3765A9D39}"/>
                </a:ext>
              </a:extLst>
            </p:cNvPr>
            <p:cNvSpPr/>
            <p:nvPr/>
          </p:nvSpPr>
          <p:spPr>
            <a:xfrm>
              <a:off x="6844446" y="3529519"/>
              <a:ext cx="788209" cy="788209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B8148A-C418-4BB9-9403-A0EA657E0F0D}"/>
              </a:ext>
            </a:extLst>
          </p:cNvPr>
          <p:cNvGrpSpPr/>
          <p:nvPr/>
        </p:nvGrpSpPr>
        <p:grpSpPr>
          <a:xfrm>
            <a:off x="5772447" y="549791"/>
            <a:ext cx="3128313" cy="359264"/>
            <a:chOff x="1048637" y="1069181"/>
            <a:chExt cx="1385048" cy="359264"/>
          </a:xfrm>
          <a:solidFill>
            <a:schemeClr val="tx2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0FD31B2-8F0D-4E98-928C-64212DC59D4D}"/>
                </a:ext>
              </a:extLst>
            </p:cNvPr>
            <p:cNvSpPr/>
            <p:nvPr/>
          </p:nvSpPr>
          <p:spPr>
            <a:xfrm>
              <a:off x="1048637" y="1069181"/>
              <a:ext cx="1385048" cy="3592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37C94E-7CBC-438D-A157-232A10FC075B}"/>
                </a:ext>
              </a:extLst>
            </p:cNvPr>
            <p:cNvSpPr txBox="1"/>
            <p:nvPr/>
          </p:nvSpPr>
          <p:spPr>
            <a:xfrm flipH="1">
              <a:off x="1201084" y="1110314"/>
              <a:ext cx="10801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chemeClr val="bg2"/>
                  </a:solidFill>
                  <a:latin typeface="+mj-lt"/>
                  <a:cs typeface="Poppins SemiBold" panose="00000700000000000000" pitchFamily="50" charset="0"/>
                </a:defRPr>
              </a:lvl1pPr>
            </a:lstStyle>
            <a:p>
              <a:pPr algn="ctr"/>
              <a:r>
                <a:rPr lang="pt-BR" sz="1200" noProof="0" dirty="0"/>
                <a:t>REGIÃO DE ABRANGÊNCIA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1418155-3401-4E4B-8056-2BC2C9148808}"/>
              </a:ext>
            </a:extLst>
          </p:cNvPr>
          <p:cNvGrpSpPr/>
          <p:nvPr/>
        </p:nvGrpSpPr>
        <p:grpSpPr>
          <a:xfrm>
            <a:off x="6698903" y="1542750"/>
            <a:ext cx="3092871" cy="736811"/>
            <a:chOff x="8111412" y="3315604"/>
            <a:chExt cx="3092871" cy="73681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6E8E54-0A00-41D6-9A2F-D7E59DEBEB31}"/>
                </a:ext>
              </a:extLst>
            </p:cNvPr>
            <p:cNvSpPr txBox="1"/>
            <p:nvPr/>
          </p:nvSpPr>
          <p:spPr>
            <a:xfrm flipH="1">
              <a:off x="8111412" y="3712578"/>
              <a:ext cx="3092871" cy="339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Digite o nome das </a:t>
              </a:r>
              <a:r>
                <a:rPr lang="pt-BR" sz="1200" b="0" i="0" noProof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macroregiões</a:t>
              </a:r>
              <a:endParaRPr lang="pt-BR" sz="1200" noProof="0" dirty="0">
                <a:solidFill>
                  <a:schemeClr val="bg2">
                    <a:lumMod val="50000"/>
                  </a:schemeClr>
                </a:solidFill>
                <a:cs typeface="Poppins" panose="00000500000000000000" pitchFamily="50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7017E4-6EEA-4804-A6B8-8B520CD8E4A0}"/>
                </a:ext>
              </a:extLst>
            </p:cNvPr>
            <p:cNvSpPr txBox="1"/>
            <p:nvPr/>
          </p:nvSpPr>
          <p:spPr>
            <a:xfrm flipH="1">
              <a:off x="8111413" y="3315604"/>
              <a:ext cx="281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latin typeface="+mj-lt"/>
                  <a:cs typeface="Poppins SemiBold" panose="00000700000000000000" pitchFamily="50" charset="0"/>
                </a:defRPr>
              </a:lvl1pPr>
            </a:lstStyle>
            <a:p>
              <a:r>
                <a:rPr lang="pt-BR" sz="1600" noProof="0" dirty="0"/>
                <a:t>MAGRO REGIÕES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745BB7-3BF1-4C48-AB72-326697AE4C0C}"/>
              </a:ext>
            </a:extLst>
          </p:cNvPr>
          <p:cNvGrpSpPr/>
          <p:nvPr/>
        </p:nvGrpSpPr>
        <p:grpSpPr>
          <a:xfrm>
            <a:off x="5331418" y="1555032"/>
            <a:ext cx="989246" cy="989246"/>
            <a:chOff x="6743927" y="3429000"/>
            <a:chExt cx="989246" cy="98924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5739FE8-55EE-4FD8-AF37-04726B183DA2}"/>
                </a:ext>
              </a:extLst>
            </p:cNvPr>
            <p:cNvSpPr/>
            <p:nvPr/>
          </p:nvSpPr>
          <p:spPr>
            <a:xfrm>
              <a:off x="6743927" y="3429000"/>
              <a:ext cx="989246" cy="9892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79400" dir="2700000" sx="103000" sy="103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noProof="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01BE703-2118-48CB-81AE-5F50E2CF5FD0}"/>
                </a:ext>
              </a:extLst>
            </p:cNvPr>
            <p:cNvSpPr/>
            <p:nvPr/>
          </p:nvSpPr>
          <p:spPr>
            <a:xfrm>
              <a:off x="6844446" y="3529519"/>
              <a:ext cx="788209" cy="788209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pic>
        <p:nvPicPr>
          <p:cNvPr id="46" name="Graphic 45" descr="Marcador com preenchimento sólido">
            <a:extLst>
              <a:ext uri="{FF2B5EF4-FFF2-40B4-BE49-F238E27FC236}">
                <a16:creationId xmlns:a16="http://schemas.microsoft.com/office/drawing/2014/main" id="{248336E8-BD52-4675-8488-92F97D2E0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7441" y="1821055"/>
            <a:ext cx="457200" cy="457200"/>
          </a:xfrm>
          <a:prstGeom prst="rect">
            <a:avLst/>
          </a:prstGeom>
        </p:spPr>
      </p:pic>
      <p:pic>
        <p:nvPicPr>
          <p:cNvPr id="47" name="Graphic 46" descr="Rota (dois pinos em um caminho) com preenchimento sólido">
            <a:extLst>
              <a:ext uri="{FF2B5EF4-FFF2-40B4-BE49-F238E27FC236}">
                <a16:creationId xmlns:a16="http://schemas.microsoft.com/office/drawing/2014/main" id="{8D2F97E4-FDBF-4CEB-A448-C869D9DC9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59569" y="3190278"/>
            <a:ext cx="457200" cy="457200"/>
          </a:xfrm>
          <a:prstGeom prst="rect">
            <a:avLst/>
          </a:prstGeom>
        </p:spPr>
      </p:pic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2A1FB154-B930-C8E2-1E59-E8D6153007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8983" y="0"/>
            <a:ext cx="4359837" cy="4000500"/>
          </a:xfrm>
        </p:spPr>
        <p:txBody>
          <a:bodyPr/>
          <a:lstStyle/>
          <a:p>
            <a:endParaRPr lang="pt-BR" noProof="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FC0155-1B0E-5D6F-7413-74C61A2A8C79}"/>
              </a:ext>
            </a:extLst>
          </p:cNvPr>
          <p:cNvSpPr txBox="1"/>
          <p:nvPr/>
        </p:nvSpPr>
        <p:spPr>
          <a:xfrm>
            <a:off x="2533361" y="4740784"/>
            <a:ext cx="7725063" cy="1754326"/>
          </a:xfrm>
          <a:prstGeom prst="rect">
            <a:avLst/>
          </a:prstGeom>
          <a:solidFill>
            <a:srgbClr val="FF2D2D"/>
          </a:solidFill>
        </p:spPr>
        <p:txBody>
          <a:bodyPr wrap="square" rtlCol="0">
            <a:spAutoFit/>
          </a:bodyPr>
          <a:lstStyle/>
          <a:p>
            <a:r>
              <a:rPr lang="pt-BR" noProof="0" dirty="0"/>
              <a:t>ATENÇÃO!!!!</a:t>
            </a:r>
            <a:br>
              <a:rPr lang="pt-BR" noProof="0" dirty="0"/>
            </a:br>
            <a:r>
              <a:rPr lang="pt-BR" noProof="0" dirty="0"/>
              <a:t>Esse slide é OPCIONAL!</a:t>
            </a:r>
          </a:p>
          <a:p>
            <a:r>
              <a:rPr lang="pt-BR" noProof="0" dirty="0"/>
              <a:t>Recomendamos usar se ajudar a contextualizar a apresentação. </a:t>
            </a:r>
          </a:p>
          <a:p>
            <a:endParaRPr lang="pt-BR" noProof="0" dirty="0"/>
          </a:p>
          <a:p>
            <a:r>
              <a:rPr lang="pt-BR" noProof="0" dirty="0"/>
              <a:t>Apague esse informe antes de editar.</a:t>
            </a:r>
          </a:p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2997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C6B81E-39D3-4605-9948-2DAA0607E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7FB14E-32E0-4085-9BFB-CECFD88E598C}"/>
              </a:ext>
            </a:extLst>
          </p:cNvPr>
          <p:cNvGrpSpPr/>
          <p:nvPr/>
        </p:nvGrpSpPr>
        <p:grpSpPr>
          <a:xfrm>
            <a:off x="7160091" y="788882"/>
            <a:ext cx="4138796" cy="1635496"/>
            <a:chOff x="1024871" y="1018093"/>
            <a:chExt cx="4138796" cy="16354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3A4648-801A-4B14-BE14-6B417FFF4028}"/>
                </a:ext>
              </a:extLst>
            </p:cNvPr>
            <p:cNvSpPr txBox="1"/>
            <p:nvPr/>
          </p:nvSpPr>
          <p:spPr>
            <a:xfrm flipH="1">
              <a:off x="1092106" y="2313752"/>
              <a:ext cx="4071561" cy="339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200" b="0" i="0" noProof="0" dirty="0">
                  <a:solidFill>
                    <a:schemeClr val="bg2">
                      <a:lumMod val="50000"/>
                    </a:schemeClr>
                  </a:solidFill>
                  <a:effectLst/>
                  <a:cs typeface="Poppins" panose="00000500000000000000" pitchFamily="50" charset="0"/>
                </a:rPr>
                <a:t>Digite o texto aqui.</a:t>
              </a:r>
              <a:endParaRPr lang="pt-BR" sz="1200" noProof="0" dirty="0">
                <a:solidFill>
                  <a:schemeClr val="bg2">
                    <a:lumMod val="50000"/>
                  </a:schemeClr>
                </a:solidFill>
                <a:cs typeface="Poppins" panose="00000500000000000000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C10316-5948-437A-AC14-EAF7AB62745C}"/>
                </a:ext>
              </a:extLst>
            </p:cNvPr>
            <p:cNvSpPr txBox="1"/>
            <p:nvPr/>
          </p:nvSpPr>
          <p:spPr>
            <a:xfrm flipH="1">
              <a:off x="1024871" y="1543329"/>
              <a:ext cx="4071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latin typeface="+mj-lt"/>
                  <a:cs typeface="Poppins SemiBold" panose="00000700000000000000" pitchFamily="50" charset="0"/>
                </a:defRPr>
              </a:lvl1pPr>
            </a:lstStyle>
            <a:p>
              <a:r>
                <a:rPr lang="pt-BR" sz="2800" noProof="0" dirty="0"/>
                <a:t>Título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359CEB4-16F8-45CF-9C92-B135995B404E}"/>
                </a:ext>
              </a:extLst>
            </p:cNvPr>
            <p:cNvGrpSpPr/>
            <p:nvPr/>
          </p:nvGrpSpPr>
          <p:grpSpPr>
            <a:xfrm>
              <a:off x="1092106" y="1018093"/>
              <a:ext cx="1385048" cy="359264"/>
              <a:chOff x="1048637" y="1069181"/>
              <a:chExt cx="1385048" cy="359264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6D2D273-69F6-4C4F-B5F5-CA10335DCF0B}"/>
                  </a:ext>
                </a:extLst>
              </p:cNvPr>
              <p:cNvSpPr/>
              <p:nvPr/>
            </p:nvSpPr>
            <p:spPr>
              <a:xfrm>
                <a:off x="1048637" y="1069181"/>
                <a:ext cx="1385048" cy="359264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F572D8-DEEF-4044-A634-A2933BA9138B}"/>
                  </a:ext>
                </a:extLst>
              </p:cNvPr>
              <p:cNvSpPr txBox="1"/>
              <p:nvPr/>
            </p:nvSpPr>
            <p:spPr>
              <a:xfrm flipH="1">
                <a:off x="1201084" y="1110314"/>
                <a:ext cx="10801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>
                    <a:solidFill>
                      <a:schemeClr val="bg2"/>
                    </a:solidFill>
                    <a:latin typeface="+mj-lt"/>
                    <a:cs typeface="Poppins SemiBold" panose="00000700000000000000" pitchFamily="50" charset="0"/>
                  </a:defRPr>
                </a:lvl1pPr>
              </a:lstStyle>
              <a:p>
                <a:pPr algn="ctr"/>
                <a:r>
                  <a:rPr lang="pt-BR" sz="1200" noProof="0" dirty="0"/>
                  <a:t>OBJETIVOS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5F534C-F68B-4C40-9101-2807A4CD3E1E}"/>
              </a:ext>
            </a:extLst>
          </p:cNvPr>
          <p:cNvGrpSpPr/>
          <p:nvPr/>
        </p:nvGrpSpPr>
        <p:grpSpPr>
          <a:xfrm>
            <a:off x="4392805" y="4387196"/>
            <a:ext cx="1520534" cy="1520534"/>
            <a:chOff x="6669950" y="1229339"/>
            <a:chExt cx="989246" cy="98924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B59BAC-0872-438B-A480-FD92DC446AFC}"/>
                </a:ext>
              </a:extLst>
            </p:cNvPr>
            <p:cNvSpPr/>
            <p:nvPr/>
          </p:nvSpPr>
          <p:spPr>
            <a:xfrm>
              <a:off x="6669950" y="1229339"/>
              <a:ext cx="989246" cy="9892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79400" dir="2700000" sx="103000" sy="103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F0BEFB-B382-4D89-BB92-FD11CE520913}"/>
                </a:ext>
              </a:extLst>
            </p:cNvPr>
            <p:cNvSpPr/>
            <p:nvPr/>
          </p:nvSpPr>
          <p:spPr>
            <a:xfrm>
              <a:off x="6770469" y="1329858"/>
              <a:ext cx="788209" cy="78820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pic>
        <p:nvPicPr>
          <p:cNvPr id="38" name="Graphic 37" descr="Alvo estrutura de tópicos">
            <a:extLst>
              <a:ext uri="{FF2B5EF4-FFF2-40B4-BE49-F238E27FC236}">
                <a16:creationId xmlns:a16="http://schemas.microsoft.com/office/drawing/2014/main" id="{7E1AA961-7D56-418C-9359-3F9E8ADC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34160" y="4728551"/>
            <a:ext cx="837824" cy="8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DD9B82E-0018-458E-BACE-63E6B4C5F6B4}"/>
              </a:ext>
            </a:extLst>
          </p:cNvPr>
          <p:cNvGrpSpPr/>
          <p:nvPr/>
        </p:nvGrpSpPr>
        <p:grpSpPr>
          <a:xfrm>
            <a:off x="1137181" y="432989"/>
            <a:ext cx="9154767" cy="870041"/>
            <a:chOff x="1196321" y="1094737"/>
            <a:chExt cx="9154767" cy="8700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9ACB47-0847-4E0D-AAE9-18AA96BDF8EA}"/>
                </a:ext>
              </a:extLst>
            </p:cNvPr>
            <p:cNvSpPr txBox="1"/>
            <p:nvPr/>
          </p:nvSpPr>
          <p:spPr>
            <a:xfrm flipH="1">
              <a:off x="3312655" y="1655911"/>
              <a:ext cx="7038433" cy="308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050" noProof="0" dirty="0" err="1">
                  <a:solidFill>
                    <a:schemeClr val="bg2">
                      <a:lumMod val="50000"/>
                    </a:schemeClr>
                  </a:solidFill>
                  <a:cs typeface="Poppins" panose="00000500000000000000" pitchFamily="50" charset="0"/>
                </a:rPr>
                <a:t>SUBTITILO</a:t>
              </a:r>
              <a:r>
                <a:rPr lang="pt-BR" sz="1050" noProof="0" dirty="0">
                  <a:solidFill>
                    <a:schemeClr val="bg2">
                      <a:lumMod val="50000"/>
                    </a:schemeClr>
                  </a:solidFill>
                  <a:cs typeface="Poppins" panose="00000500000000000000" pitchFamily="50" charset="0"/>
                </a:rPr>
                <a:t>?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20BB065-4DF1-4C72-BC79-D9BC41902F87}"/>
                </a:ext>
              </a:extLst>
            </p:cNvPr>
            <p:cNvGrpSpPr/>
            <p:nvPr/>
          </p:nvGrpSpPr>
          <p:grpSpPr>
            <a:xfrm>
              <a:off x="1196321" y="1094737"/>
              <a:ext cx="1952278" cy="359264"/>
              <a:chOff x="1048636" y="1069181"/>
              <a:chExt cx="1952278" cy="35926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78B1322-8668-4ABE-A944-B19A482E7D44}"/>
                  </a:ext>
                </a:extLst>
              </p:cNvPr>
              <p:cNvSpPr/>
              <p:nvPr/>
            </p:nvSpPr>
            <p:spPr>
              <a:xfrm>
                <a:off x="1048636" y="1069181"/>
                <a:ext cx="1952278" cy="359264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 noProof="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C4A91F-86E8-4729-9D90-88A9A870F777}"/>
                  </a:ext>
                </a:extLst>
              </p:cNvPr>
              <p:cNvSpPr txBox="1"/>
              <p:nvPr/>
            </p:nvSpPr>
            <p:spPr>
              <a:xfrm flipH="1">
                <a:off x="1201083" y="1110314"/>
                <a:ext cx="17052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>
                    <a:solidFill>
                      <a:schemeClr val="bg2"/>
                    </a:solidFill>
                    <a:latin typeface="+mj-lt"/>
                    <a:cs typeface="Poppins SemiBold" panose="00000700000000000000" pitchFamily="50" charset="0"/>
                  </a:defRPr>
                </a:lvl1pPr>
              </a:lstStyle>
              <a:p>
                <a:pPr algn="ctr"/>
                <a:r>
                  <a:rPr lang="pt-BR" sz="1050" noProof="0" dirty="0"/>
                  <a:t>METODOLOGIA</a:t>
                </a:r>
              </a:p>
            </p:txBody>
          </p:sp>
        </p:grpSp>
      </p:grpSp>
      <p:sp>
        <p:nvSpPr>
          <p:cNvPr id="44" name="Espaço Reservado para Imagem 43">
            <a:extLst>
              <a:ext uri="{FF2B5EF4-FFF2-40B4-BE49-F238E27FC236}">
                <a16:creationId xmlns:a16="http://schemas.microsoft.com/office/drawing/2014/main" id="{EA664041-25F2-3DE4-92C5-0DB2C76DC8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5" name="Espaço Reservado para Imagem 44">
            <a:extLst>
              <a:ext uri="{FF2B5EF4-FFF2-40B4-BE49-F238E27FC236}">
                <a16:creationId xmlns:a16="http://schemas.microsoft.com/office/drawing/2014/main" id="{54A2E2ED-F23B-CCCA-3527-E996B609CC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6" name="Espaço Reservado para Imagem 45">
            <a:extLst>
              <a:ext uri="{FF2B5EF4-FFF2-40B4-BE49-F238E27FC236}">
                <a16:creationId xmlns:a16="http://schemas.microsoft.com/office/drawing/2014/main" id="{2FA4E147-1322-09C5-B8D5-D23465FCC6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7" name="Espaço Reservado para Imagem 46">
            <a:extLst>
              <a:ext uri="{FF2B5EF4-FFF2-40B4-BE49-F238E27FC236}">
                <a16:creationId xmlns:a16="http://schemas.microsoft.com/office/drawing/2014/main" id="{038EE40E-CD6F-B5A2-3722-956324267C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0" name="Oval 2">
            <a:extLst>
              <a:ext uri="{FF2B5EF4-FFF2-40B4-BE49-F238E27FC236}">
                <a16:creationId xmlns:a16="http://schemas.microsoft.com/office/drawing/2014/main" id="{EF4154F9-0F7A-4D50-B705-FD9853954BB2}"/>
              </a:ext>
            </a:extLst>
          </p:cNvPr>
          <p:cNvSpPr/>
          <p:nvPr/>
        </p:nvSpPr>
        <p:spPr>
          <a:xfrm>
            <a:off x="841586" y="1372453"/>
            <a:ext cx="499460" cy="5171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63" name="Oval 20">
            <a:extLst>
              <a:ext uri="{FF2B5EF4-FFF2-40B4-BE49-F238E27FC236}">
                <a16:creationId xmlns:a16="http://schemas.microsoft.com/office/drawing/2014/main" id="{69C0EF13-EC56-FDC7-4965-E05148EF6CB5}"/>
              </a:ext>
            </a:extLst>
          </p:cNvPr>
          <p:cNvSpPr/>
          <p:nvPr/>
        </p:nvSpPr>
        <p:spPr>
          <a:xfrm>
            <a:off x="836904" y="5241993"/>
            <a:ext cx="499460" cy="5171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66" name="Oval 14">
            <a:extLst>
              <a:ext uri="{FF2B5EF4-FFF2-40B4-BE49-F238E27FC236}">
                <a16:creationId xmlns:a16="http://schemas.microsoft.com/office/drawing/2014/main" id="{99C3087B-7B0C-2AB1-4507-24E04C84C14E}"/>
              </a:ext>
            </a:extLst>
          </p:cNvPr>
          <p:cNvSpPr/>
          <p:nvPr/>
        </p:nvSpPr>
        <p:spPr>
          <a:xfrm>
            <a:off x="836904" y="4006949"/>
            <a:ext cx="499460" cy="5171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69" name="Oval 8">
            <a:extLst>
              <a:ext uri="{FF2B5EF4-FFF2-40B4-BE49-F238E27FC236}">
                <a16:creationId xmlns:a16="http://schemas.microsoft.com/office/drawing/2014/main" id="{D34DA5DB-E341-8C72-C15D-5E12CF4F1FFD}"/>
              </a:ext>
            </a:extLst>
          </p:cNvPr>
          <p:cNvSpPr/>
          <p:nvPr/>
        </p:nvSpPr>
        <p:spPr>
          <a:xfrm>
            <a:off x="841586" y="2703548"/>
            <a:ext cx="499460" cy="5171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71" name="Shape 2550">
            <a:extLst>
              <a:ext uri="{FF2B5EF4-FFF2-40B4-BE49-F238E27FC236}">
                <a16:creationId xmlns:a16="http://schemas.microsoft.com/office/drawing/2014/main" id="{8020AC74-7CC6-6D69-9CBC-8026AC8DB59C}"/>
              </a:ext>
            </a:extLst>
          </p:cNvPr>
          <p:cNvSpPr/>
          <p:nvPr/>
        </p:nvSpPr>
        <p:spPr>
          <a:xfrm>
            <a:off x="965392" y="1510141"/>
            <a:ext cx="245871" cy="245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endParaRPr lang="pt-BR" noProof="0" dirty="0"/>
          </a:p>
        </p:txBody>
      </p:sp>
      <p:sp>
        <p:nvSpPr>
          <p:cNvPr id="2" name="Shape 2532">
            <a:extLst>
              <a:ext uri="{FF2B5EF4-FFF2-40B4-BE49-F238E27FC236}">
                <a16:creationId xmlns:a16="http://schemas.microsoft.com/office/drawing/2014/main" id="{2C73C9AD-6CDB-4295-A5C5-99E567F884D2}"/>
              </a:ext>
            </a:extLst>
          </p:cNvPr>
          <p:cNvSpPr/>
          <p:nvPr/>
        </p:nvSpPr>
        <p:spPr>
          <a:xfrm>
            <a:off x="983211" y="2844563"/>
            <a:ext cx="206845" cy="252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endParaRPr lang="pt-BR" noProof="0" dirty="0"/>
          </a:p>
        </p:txBody>
      </p:sp>
      <p:sp>
        <p:nvSpPr>
          <p:cNvPr id="3" name="Shape 2610">
            <a:extLst>
              <a:ext uri="{FF2B5EF4-FFF2-40B4-BE49-F238E27FC236}">
                <a16:creationId xmlns:a16="http://schemas.microsoft.com/office/drawing/2014/main" id="{B2D8AAB0-EB10-4A2B-083B-85433F9A3222}"/>
              </a:ext>
            </a:extLst>
          </p:cNvPr>
          <p:cNvSpPr/>
          <p:nvPr/>
        </p:nvSpPr>
        <p:spPr>
          <a:xfrm>
            <a:off x="954146" y="4134346"/>
            <a:ext cx="264974" cy="216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endParaRPr lang="pt-BR" noProof="0" dirty="0"/>
          </a:p>
        </p:txBody>
      </p:sp>
      <p:sp>
        <p:nvSpPr>
          <p:cNvPr id="4" name="Shape 2752">
            <a:extLst>
              <a:ext uri="{FF2B5EF4-FFF2-40B4-BE49-F238E27FC236}">
                <a16:creationId xmlns:a16="http://schemas.microsoft.com/office/drawing/2014/main" id="{FE478B09-5DFD-CEC6-D7A8-45E4BCFA2060}"/>
              </a:ext>
            </a:extLst>
          </p:cNvPr>
          <p:cNvSpPr/>
          <p:nvPr/>
        </p:nvSpPr>
        <p:spPr>
          <a:xfrm>
            <a:off x="969436" y="5347859"/>
            <a:ext cx="229845" cy="280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endParaRPr lang="pt-BR" noProof="0" dirty="0"/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70E74DDA-693B-2D9A-ED1B-37F70357C7C7}"/>
              </a:ext>
            </a:extLst>
          </p:cNvPr>
          <p:cNvSpPr txBox="1"/>
          <p:nvPr/>
        </p:nvSpPr>
        <p:spPr>
          <a:xfrm flipH="1">
            <a:off x="3253515" y="2329369"/>
            <a:ext cx="7038433" cy="10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Insira o texto aqui.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C9B06BF2-979B-1E17-0045-181A7EA5CD85}"/>
              </a:ext>
            </a:extLst>
          </p:cNvPr>
          <p:cNvSpPr txBox="1"/>
          <p:nvPr/>
        </p:nvSpPr>
        <p:spPr>
          <a:xfrm flipH="1">
            <a:off x="3253514" y="3589512"/>
            <a:ext cx="7038433" cy="10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Insira o texto aqui.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8634677-6A0C-939E-DD2A-41F7A64922F6}"/>
              </a:ext>
            </a:extLst>
          </p:cNvPr>
          <p:cNvSpPr txBox="1"/>
          <p:nvPr/>
        </p:nvSpPr>
        <p:spPr>
          <a:xfrm flipH="1">
            <a:off x="3253513" y="4936755"/>
            <a:ext cx="7038433" cy="10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/>
              <a:t>Insira o texto aqui.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CE8C7B-4BE8-3193-90BE-EA19A19680BD}"/>
              </a:ext>
            </a:extLst>
          </p:cNvPr>
          <p:cNvSpPr txBox="1"/>
          <p:nvPr/>
        </p:nvSpPr>
        <p:spPr>
          <a:xfrm>
            <a:off x="6419850" y="1443266"/>
            <a:ext cx="5429251" cy="2862322"/>
          </a:xfrm>
          <a:prstGeom prst="rect">
            <a:avLst/>
          </a:prstGeom>
          <a:solidFill>
            <a:srgbClr val="FF2D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noProof="0" dirty="0"/>
              <a:t>ATENÇÃO!!!!</a:t>
            </a:r>
          </a:p>
          <a:p>
            <a:br>
              <a:rPr lang="pt-BR" noProof="0" dirty="0"/>
            </a:br>
            <a:r>
              <a:rPr lang="pt-BR" noProof="0" dirty="0"/>
              <a:t>Esse slide só deve ser usado para os projetos que farão apresentação PARCIAL!</a:t>
            </a:r>
          </a:p>
          <a:p>
            <a:endParaRPr lang="pt-BR" noProof="0" dirty="0"/>
          </a:p>
          <a:p>
            <a:r>
              <a:rPr lang="pt-BR" noProof="0" dirty="0"/>
              <a:t>Apague esse informe antes de editar.</a:t>
            </a:r>
          </a:p>
          <a:p>
            <a:endParaRPr lang="pt-BR" noProof="0" dirty="0"/>
          </a:p>
          <a:p>
            <a:r>
              <a:rPr lang="pt-BR" noProof="0" dirty="0"/>
              <a:t>Se a sua apresentação for a FINAL apague o slide.</a:t>
            </a:r>
          </a:p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8538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66FACD4C-9C7D-5D7D-A0A1-448C3445208E}"/>
              </a:ext>
            </a:extLst>
          </p:cNvPr>
          <p:cNvGrpSpPr/>
          <p:nvPr/>
        </p:nvGrpSpPr>
        <p:grpSpPr>
          <a:xfrm>
            <a:off x="3913785" y="932553"/>
            <a:ext cx="3424989" cy="3424989"/>
            <a:chOff x="4684295" y="1716505"/>
            <a:chExt cx="3424989" cy="3424989"/>
          </a:xfrm>
          <a:solidFill>
            <a:schemeClr val="accent4"/>
          </a:solidFill>
        </p:grpSpPr>
        <p:sp>
          <p:nvSpPr>
            <p:cNvPr id="32" name="Diamond 31">
              <a:extLst>
                <a:ext uri="{FF2B5EF4-FFF2-40B4-BE49-F238E27FC236}">
                  <a16:creationId xmlns:a16="http://schemas.microsoft.com/office/drawing/2014/main" id="{40FA9268-857F-F489-C663-1EFBF66E7343}"/>
                </a:ext>
              </a:extLst>
            </p:cNvPr>
            <p:cNvSpPr/>
            <p:nvPr/>
          </p:nvSpPr>
          <p:spPr>
            <a:xfrm>
              <a:off x="4684295" y="1716505"/>
              <a:ext cx="3424989" cy="342498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noProof="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E959F56-28DC-C1D8-B9D6-2722BFD3114C}"/>
                </a:ext>
              </a:extLst>
            </p:cNvPr>
            <p:cNvSpPr txBox="1"/>
            <p:nvPr/>
          </p:nvSpPr>
          <p:spPr>
            <a:xfrm>
              <a:off x="4856747" y="3169506"/>
              <a:ext cx="3080084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pt-BR" sz="2800" spc="300" noProof="0" dirty="0">
                  <a:solidFill>
                    <a:schemeClr val="bg1"/>
                  </a:solidFill>
                  <a:latin typeface="+mj-lt"/>
                  <a:ea typeface="Montserrat" charset="0"/>
                  <a:cs typeface="Montserrat" charset="0"/>
                </a:rPr>
                <a:t>RESULTADOS</a:t>
              </a:r>
            </a:p>
          </p:txBody>
        </p:sp>
      </p:grp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67DB96A9-DA0B-B40A-9253-9F153DE61A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018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F8CA-15E2-CC5D-AA44-9769716AF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04FA1230-F1F2-992C-4AEC-C59B3F4594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854D5B-1808-6B9E-D4D7-E0A448A9B8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8352" y="1240061"/>
            <a:ext cx="4870840" cy="660400"/>
          </a:xfrm>
          <a:prstGeom prst="rect">
            <a:avLst/>
          </a:prstGeom>
        </p:spPr>
        <p:txBody>
          <a:bodyPr/>
          <a:lstStyle/>
          <a:p>
            <a:r>
              <a:rPr lang="pt-BR" noProof="0" dirty="0"/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D26DD9-10A1-A8F6-B8D6-DD13B3E2C70E}"/>
              </a:ext>
            </a:extLst>
          </p:cNvPr>
          <p:cNvSpPr txBox="1"/>
          <p:nvPr/>
        </p:nvSpPr>
        <p:spPr>
          <a:xfrm>
            <a:off x="6266600" y="2000250"/>
            <a:ext cx="471434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noProof="0" dirty="0"/>
              <a:t>Insira o texto aqui.</a:t>
            </a:r>
          </a:p>
        </p:txBody>
      </p:sp>
      <p:sp>
        <p:nvSpPr>
          <p:cNvPr id="3" name="Rectangle: Rounded Corners 24">
            <a:extLst>
              <a:ext uri="{FF2B5EF4-FFF2-40B4-BE49-F238E27FC236}">
                <a16:creationId xmlns:a16="http://schemas.microsoft.com/office/drawing/2014/main" id="{C0512B05-BDD2-5190-87B2-1B307BB12E20}"/>
              </a:ext>
            </a:extLst>
          </p:cNvPr>
          <p:cNvSpPr/>
          <p:nvPr/>
        </p:nvSpPr>
        <p:spPr>
          <a:xfrm>
            <a:off x="6286110" y="452808"/>
            <a:ext cx="4000890" cy="660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noProof="0" dirty="0"/>
          </a:p>
        </p:txBody>
      </p:sp>
      <p:sp>
        <p:nvSpPr>
          <p:cNvPr id="4" name="TextBox 25">
            <a:extLst>
              <a:ext uri="{FF2B5EF4-FFF2-40B4-BE49-F238E27FC236}">
                <a16:creationId xmlns:a16="http://schemas.microsoft.com/office/drawing/2014/main" id="{1C415B54-A670-0277-79FA-1FA7AA2C7D8B}"/>
              </a:ext>
            </a:extLst>
          </p:cNvPr>
          <p:cNvSpPr txBox="1"/>
          <p:nvPr/>
        </p:nvSpPr>
        <p:spPr>
          <a:xfrm flipH="1">
            <a:off x="6438556" y="493941"/>
            <a:ext cx="454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2"/>
                </a:solidFill>
                <a:latin typeface="+mj-lt"/>
                <a:cs typeface="Poppins SemiBold" panose="00000700000000000000" pitchFamily="50" charset="0"/>
              </a:defRPr>
            </a:lvl1pPr>
          </a:lstStyle>
          <a:p>
            <a:r>
              <a:rPr lang="pt-BR" noProof="0" dirty="0"/>
              <a:t>CONCLUSÕES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C30E21-AAFD-FEE5-4CC2-C73BC549E00A}"/>
              </a:ext>
            </a:extLst>
          </p:cNvPr>
          <p:cNvSpPr txBox="1"/>
          <p:nvPr/>
        </p:nvSpPr>
        <p:spPr>
          <a:xfrm>
            <a:off x="759101" y="4740776"/>
            <a:ext cx="5429251" cy="1754326"/>
          </a:xfrm>
          <a:prstGeom prst="rect">
            <a:avLst/>
          </a:prstGeom>
          <a:solidFill>
            <a:srgbClr val="FF2D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noProof="0" dirty="0"/>
              <a:t>ATENÇÃO!!!!</a:t>
            </a:r>
          </a:p>
          <a:p>
            <a:br>
              <a:rPr lang="pt-BR" noProof="0" dirty="0"/>
            </a:br>
            <a:r>
              <a:rPr lang="pt-BR" noProof="0" dirty="0"/>
              <a:t>Este slide é opcional para prestação de contas PARCIAL. Caso ainda não tenha resultados que permita alguma conclusão, não é necessário apresentar este tópico.</a:t>
            </a:r>
          </a:p>
        </p:txBody>
      </p:sp>
    </p:spTree>
    <p:extLst>
      <p:ext uri="{BB962C8B-B14F-4D97-AF65-F5344CB8AC3E}">
        <p14:creationId xmlns:p14="http://schemas.microsoft.com/office/powerpoint/2010/main" val="372641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2825598-0358-5AB7-D0DC-358BA0603875}"/>
              </a:ext>
            </a:extLst>
          </p:cNvPr>
          <p:cNvSpPr txBox="1"/>
          <p:nvPr/>
        </p:nvSpPr>
        <p:spPr>
          <a:xfrm>
            <a:off x="3381374" y="1567091"/>
            <a:ext cx="6562726" cy="3416320"/>
          </a:xfrm>
          <a:prstGeom prst="rect">
            <a:avLst/>
          </a:prstGeom>
          <a:solidFill>
            <a:srgbClr val="FF2D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noProof="0" dirty="0"/>
              <a:t>ATENÇÃO!!!!</a:t>
            </a:r>
          </a:p>
          <a:p>
            <a:br>
              <a:rPr lang="pt-BR" noProof="0" dirty="0"/>
            </a:br>
            <a:r>
              <a:rPr lang="pt-BR" noProof="0" dirty="0"/>
              <a:t>Os próximos slides são modelos editáveis que podem ou não ser utilizados.</a:t>
            </a:r>
          </a:p>
          <a:p>
            <a:endParaRPr lang="pt-BR" noProof="0" dirty="0"/>
          </a:p>
          <a:p>
            <a:r>
              <a:rPr lang="pt-BR" noProof="0" dirty="0"/>
              <a:t>Os modelos servem para auxiliar vocês na disposição das informações mas não são obrigatórios. </a:t>
            </a:r>
          </a:p>
          <a:p>
            <a:endParaRPr lang="pt-BR" noProof="0" dirty="0"/>
          </a:p>
          <a:p>
            <a:r>
              <a:rPr lang="pt-BR" noProof="0" dirty="0"/>
              <a:t>Não é necessário preencher todos os slides a seguir. São páginas editáveis que vocês podem aproveitar.</a:t>
            </a:r>
          </a:p>
          <a:p>
            <a:endParaRPr lang="pt-BR" noProof="0" dirty="0"/>
          </a:p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2237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ovagro">
      <a:dk1>
        <a:sysClr val="windowText" lastClr="000000"/>
      </a:dk1>
      <a:lt1>
        <a:sysClr val="window" lastClr="FFFFFF"/>
      </a:lt1>
      <a:dk2>
        <a:srgbClr val="124163"/>
      </a:dk2>
      <a:lt2>
        <a:srgbClr val="FFFFFF"/>
      </a:lt2>
      <a:accent1>
        <a:srgbClr val="1CADE4"/>
      </a:accent1>
      <a:accent2>
        <a:srgbClr val="2683C6"/>
      </a:accent2>
      <a:accent3>
        <a:srgbClr val="14496F"/>
      </a:accent3>
      <a:accent4>
        <a:srgbClr val="157378"/>
      </a:accent4>
      <a:accent5>
        <a:srgbClr val="1D9AA1"/>
      </a:accent5>
      <a:accent6>
        <a:srgbClr val="27CED7"/>
      </a:accent6>
      <a:hlink>
        <a:srgbClr val="7030A0"/>
      </a:hlink>
      <a:folHlink>
        <a:srgbClr val="B26B02"/>
      </a:folHlink>
    </a:clrScheme>
    <a:fontScheme name="Personalizada 1">
      <a:majorFont>
        <a:latin typeface="Montserrat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812</Words>
  <Application>Microsoft Office PowerPoint</Application>
  <PresentationFormat>Widescreen</PresentationFormat>
  <Paragraphs>168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Aptos</vt:lpstr>
      <vt:lpstr>Arial</vt:lpstr>
      <vt:lpstr>Montserrat Light</vt:lpstr>
      <vt:lpstr>Montserrat Medium</vt:lpstr>
      <vt:lpstr>Poppins</vt:lpstr>
      <vt:lpstr>Poppins ExtraBold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TÍTULO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INFOGRÁFICO TIMELINE</vt:lpstr>
      <vt:lpstr>TÍTULO DO GRÁFICO</vt:lpstr>
      <vt:lpstr>TÍTULO DO GRÁFICO</vt:lpstr>
      <vt:lpstr>Apresentação do PowerPoint</vt:lpstr>
      <vt:lpstr>TÍTULO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Jackson Fernandes</cp:lastModifiedBy>
  <cp:revision>3</cp:revision>
  <dcterms:created xsi:type="dcterms:W3CDTF">2023-09-05T09:31:31Z</dcterms:created>
  <dcterms:modified xsi:type="dcterms:W3CDTF">2025-10-10T13:34:31Z</dcterms:modified>
</cp:coreProperties>
</file>